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6" r:id="rId3"/>
    <p:sldId id="258" r:id="rId4"/>
    <p:sldId id="264" r:id="rId5"/>
    <p:sldId id="257" r:id="rId6"/>
    <p:sldId id="259" r:id="rId7"/>
    <p:sldId id="261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B4A30-DDAB-470E-9BC0-39DC7DC0370A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584F7-32AB-41E3-8C64-B134053218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14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84F7-32AB-41E3-8C64-B134053218E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5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84F7-32AB-41E3-8C64-B134053218E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96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8E46-A40A-0CBA-7AE5-E44E3E8DE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B8199-5954-8F5C-D013-7EDCE88C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C56E-524D-4385-D95E-799B116D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CED96-6D8B-FA78-EA96-2E72A8A4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A8519-50D2-3CD3-3FA8-50359C8C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8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63FA-6788-3D44-5613-5C6F3F1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A5B55-C3A4-9D52-9239-ABE363F93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0113-AB65-5273-9285-ABC2A84D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37261-8064-C31D-AC69-4C72394D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016AB-4625-7423-7F2B-B394A692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3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62D60-BA29-FA58-30F7-A1A202679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B9121-3D8C-D602-5D84-7EB94C469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53B4-2DAC-57C2-816E-D3211C1B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2CA57-AC08-A0F4-8097-6E3EA292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F72B2-F1EC-0025-8C34-90A04A2C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43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5DC0-EC43-D34B-D2D5-082B9D6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6E80-E155-46D0-B752-FC95E9C74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D69FE-48DA-919F-83E5-EEBF86C2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E90F0-95C0-B539-5500-5A5D65CF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34CC-596E-3CA5-EAC0-999480A1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95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0081-3B14-D24C-CA18-22D6879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D2A88-FBBF-ED52-812D-90585422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E15B7-EA67-830B-E8C0-0DE99B704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E3071-6B87-0D27-9CF6-4BBC0498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129CA-6B03-6280-57A6-4C707EFD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2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E921-B519-FDBB-F43E-8EA9F4C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9C746-B9B6-B65F-7DC4-F973EBC3A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41662-0743-EB36-4378-B3CE3C915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01D91-B147-D0DA-5FEE-FDB59443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7941B-7E88-3238-C160-B468357C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D0EA-E62F-C9B7-92B4-B245BE54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7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2D4D-8518-B693-A851-1B83A8A20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385CF-AFE1-EFE6-898B-AF89B374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EB673-9A73-B30D-2B95-B4AED839E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F8843-B473-0774-6CE3-F6C436C7E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45A97-8F07-087D-3D5A-7856B501BA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310AD-2668-A035-BCC8-D3A9DFADD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60D55-C1F4-A497-FBE1-DCB36644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732D1-2456-F254-8468-6695A099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70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B1FA-B8CC-3DEA-B003-5DCC7085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32CF3-15B4-C9D5-1CC1-CDEF5B13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36C07-5A77-18D6-865D-9FC66140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4F0A7-09A4-7A2B-E69E-787C507C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90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6C6EB-0677-B5DC-8C1A-7B9D68FE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C10B3-49F4-FAD2-4CC6-287D51E3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C8C43-CED1-65DC-9620-99749C17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1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A0B6-6D46-167C-6074-C78348B8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DCB99-8C0D-D54D-6198-0D257EA1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C1FEC-35F2-3042-D6A7-DCA6ECCFE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9F40A-37B6-A402-C33A-DA5288BE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F5329-B356-47EB-D203-EB8235D8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C0E62-4C15-A308-6C1C-6582B6AB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47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2C3B-752A-4F05-2496-9340ED0C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099F1-92E0-3D75-64A9-A244FDC4A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BA22-0937-F62F-3874-534813AD5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ACA2C-E53C-C29E-39F5-1E757DCE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E9856-2ABE-4467-9B1F-56A3E9A4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615F3-D07B-8574-E3BF-18909C39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8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03085-AE29-1478-4B6F-1A297CFD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4F99B-E07C-CEA9-6A72-B73DB870C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DB567-AC9E-2E51-2B8E-146123311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8BA29-1EC4-47AF-8DF3-7D3003976A34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F5C0D-742C-C04F-09F9-9F78AF0A2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61E97-F098-5865-30E6-8A9503013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7F641-9767-4B20-8845-59231EE8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25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hite paper notes on a grey surface&#10;&#10;AI-generated content may be incorrect.">
            <a:extLst>
              <a:ext uri="{FF2B5EF4-FFF2-40B4-BE49-F238E27FC236}">
                <a16:creationId xmlns:a16="http://schemas.microsoft.com/office/drawing/2014/main" id="{57DE7869-C888-BCF6-7433-FB8560E02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1" t="20194" r="30746" b="13737"/>
          <a:stretch/>
        </p:blipFill>
        <p:spPr>
          <a:xfrm rot="5400000">
            <a:off x="1206537" y="701575"/>
            <a:ext cx="4492689" cy="5950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148F2-13EF-D58D-6867-8C8C47F5B840}"/>
              </a:ext>
            </a:extLst>
          </p:cNvPr>
          <p:cNvSpPr txBox="1"/>
          <p:nvPr/>
        </p:nvSpPr>
        <p:spPr>
          <a:xfrm>
            <a:off x="2132463" y="5923132"/>
            <a:ext cx="2671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Tilstandsvurdering.jpg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9ABF5-CA34-8044-AF28-FA068C39D2DB}"/>
              </a:ext>
            </a:extLst>
          </p:cNvPr>
          <p:cNvSpPr txBox="1"/>
          <p:nvPr/>
        </p:nvSpPr>
        <p:spPr>
          <a:xfrm>
            <a:off x="4913193" y="-1633983"/>
            <a:ext cx="4230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Grundvandet skal </a:t>
            </a:r>
            <a:r>
              <a:rPr lang="da-DK" sz="1800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biddrage</a:t>
            </a:r>
            <a:r>
              <a:rPr lang="da-DK" sz="1800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med over 50 % af den load, som skal til for at MKK overskrides. (Mødereferat 10-12-2024)</a:t>
            </a:r>
            <a:endParaRPr lang="en-GB" dirty="0"/>
          </a:p>
        </p:txBody>
      </p:sp>
      <p:pic>
        <p:nvPicPr>
          <p:cNvPr id="7" name="Picture 6" descr="A drawing of a human body&#10;&#10;AI-generated content may be incorrect.">
            <a:extLst>
              <a:ext uri="{FF2B5EF4-FFF2-40B4-BE49-F238E27FC236}">
                <a16:creationId xmlns:a16="http://schemas.microsoft.com/office/drawing/2014/main" id="{EB955A07-48D7-436E-FB12-AB9ECB113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2227" y="1737535"/>
            <a:ext cx="4783540" cy="3587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3D1897-EEF0-D539-285A-FC3297AC14A2}"/>
              </a:ext>
            </a:extLst>
          </p:cNvPr>
          <p:cNvSpPr txBox="1"/>
          <p:nvPr/>
        </p:nvSpPr>
        <p:spPr>
          <a:xfrm>
            <a:off x="7012675" y="592313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Skitse</a:t>
            </a:r>
            <a:r>
              <a:rPr lang="en-GB" dirty="0"/>
              <a:t> </a:t>
            </a:r>
            <a:r>
              <a:rPr lang="en-GB" dirty="0" err="1"/>
              <a:t>angagelser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kildens</a:t>
            </a:r>
            <a:r>
              <a:rPr lang="en-GB" dirty="0"/>
              <a:t> </a:t>
            </a:r>
            <a:r>
              <a:rPr lang="en-GB" dirty="0" err="1"/>
              <a:t>placering</a:t>
            </a:r>
            <a:r>
              <a:rPr lang="en-GB" dirty="0"/>
              <a:t> </a:t>
            </a:r>
            <a:r>
              <a:rPr lang="en-GB" dirty="0" err="1"/>
              <a:t>ift</a:t>
            </a:r>
            <a:r>
              <a:rPr lang="en-GB" dirty="0"/>
              <a:t> ovf.jpg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59E7A-689E-82F1-5622-66A060DB6AD5}"/>
              </a:ext>
            </a:extLst>
          </p:cNvPr>
          <p:cNvSpPr txBox="1"/>
          <p:nvPr/>
        </p:nvSpPr>
        <p:spPr>
          <a:xfrm>
            <a:off x="3926895" y="6393134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 – concentration in groundwater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704FF-326A-F8AC-FB84-FFB064F7D651}"/>
              </a:ext>
            </a:extLst>
          </p:cNvPr>
          <p:cNvSpPr txBox="1"/>
          <p:nvPr/>
        </p:nvSpPr>
        <p:spPr>
          <a:xfrm>
            <a:off x="477669" y="560330"/>
            <a:ext cx="5798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Status assessment (focus here: diffuse sources)</a:t>
            </a:r>
            <a:endParaRPr lang="en-GB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2202B-4F7D-8872-0642-E9A791E8B2FA}"/>
              </a:ext>
            </a:extLst>
          </p:cNvPr>
          <p:cNvSpPr txBox="1"/>
          <p:nvPr/>
        </p:nvSpPr>
        <p:spPr>
          <a:xfrm>
            <a:off x="1408547" y="342900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Condition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39B81-2C35-E5AC-01DB-6942525F3FCD}"/>
              </a:ext>
            </a:extLst>
          </p:cNvPr>
          <p:cNvSpPr txBox="1"/>
          <p:nvPr/>
        </p:nvSpPr>
        <p:spPr>
          <a:xfrm>
            <a:off x="1408547" y="415535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Condition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69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DE78FE-8A65-1BBD-2B65-96DC8C58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20" y="0"/>
            <a:ext cx="957656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DF9122-1A96-7802-C79F-095F8D8E138D}"/>
              </a:ext>
            </a:extLst>
          </p:cNvPr>
          <p:cNvSpPr txBox="1"/>
          <p:nvPr/>
        </p:nvSpPr>
        <p:spPr>
          <a:xfrm>
            <a:off x="13099" y="2122372"/>
            <a:ext cx="2316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DKRIVER7501</a:t>
            </a:r>
          </a:p>
          <a:p>
            <a:r>
              <a:rPr lang="en-GB" dirty="0"/>
              <a:t>VP3 – not good state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F587A4-892B-EECC-3582-2A6BB2E3E081}"/>
              </a:ext>
            </a:extLst>
          </p:cNvPr>
          <p:cNvSpPr/>
          <p:nvPr/>
        </p:nvSpPr>
        <p:spPr>
          <a:xfrm>
            <a:off x="2064468" y="1522430"/>
            <a:ext cx="169683" cy="17910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CCE16E-1CC5-872F-F7F5-3D9605DE1696}"/>
              </a:ext>
            </a:extLst>
          </p:cNvPr>
          <p:cNvSpPr/>
          <p:nvPr/>
        </p:nvSpPr>
        <p:spPr>
          <a:xfrm>
            <a:off x="8749643" y="5483259"/>
            <a:ext cx="169683" cy="17910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B3D117-01A7-E2B6-988B-149EBBBF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40" y="23861"/>
            <a:ext cx="3750716" cy="267220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4B5A1E2-0575-AB6F-8648-160C3D594998}"/>
              </a:ext>
            </a:extLst>
          </p:cNvPr>
          <p:cNvSpPr/>
          <p:nvPr/>
        </p:nvSpPr>
        <p:spPr>
          <a:xfrm>
            <a:off x="10689996" y="1828800"/>
            <a:ext cx="763571" cy="78242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B014F5-8000-E54B-CA1E-54A817779575}"/>
              </a:ext>
            </a:extLst>
          </p:cNvPr>
          <p:cNvSpPr/>
          <p:nvPr/>
        </p:nvSpPr>
        <p:spPr>
          <a:xfrm>
            <a:off x="1482886" y="1277636"/>
            <a:ext cx="7737323" cy="4587924"/>
          </a:xfrm>
          <a:custGeom>
            <a:avLst/>
            <a:gdLst>
              <a:gd name="connsiteX0" fmla="*/ 676056 w 7737527"/>
              <a:gd name="connsiteY0" fmla="*/ 513457 h 4587924"/>
              <a:gd name="connsiteX1" fmla="*/ 874019 w 7737527"/>
              <a:gd name="connsiteY1" fmla="*/ 899956 h 4587924"/>
              <a:gd name="connsiteX2" fmla="*/ 1364213 w 7737527"/>
              <a:gd name="connsiteY2" fmla="*/ 1324162 h 4587924"/>
              <a:gd name="connsiteX3" fmla="*/ 1816699 w 7737527"/>
              <a:gd name="connsiteY3" fmla="*/ 1409003 h 4587924"/>
              <a:gd name="connsiteX4" fmla="*/ 2240906 w 7737527"/>
              <a:gd name="connsiteY4" fmla="*/ 1211040 h 4587924"/>
              <a:gd name="connsiteX5" fmla="*/ 2599124 w 7737527"/>
              <a:gd name="connsiteY5" fmla="*/ 1418430 h 4587924"/>
              <a:gd name="connsiteX6" fmla="*/ 3079891 w 7737527"/>
              <a:gd name="connsiteY6" fmla="*/ 1672954 h 4587924"/>
              <a:gd name="connsiteX7" fmla="*/ 3456963 w 7737527"/>
              <a:gd name="connsiteY7" fmla="*/ 1729515 h 4587924"/>
              <a:gd name="connsiteX8" fmla="*/ 3485244 w 7737527"/>
              <a:gd name="connsiteY8" fmla="*/ 2134867 h 4587924"/>
              <a:gd name="connsiteX9" fmla="*/ 3730341 w 7737527"/>
              <a:gd name="connsiteY9" fmla="*/ 2445952 h 4587924"/>
              <a:gd name="connsiteX10" fmla="*/ 4427924 w 7737527"/>
              <a:gd name="connsiteY10" fmla="*/ 2559073 h 4587924"/>
              <a:gd name="connsiteX11" fmla="*/ 4823850 w 7737527"/>
              <a:gd name="connsiteY11" fmla="*/ 2483659 h 4587924"/>
              <a:gd name="connsiteX12" fmla="*/ 5238629 w 7737527"/>
              <a:gd name="connsiteY12" fmla="*/ 2549646 h 4587924"/>
              <a:gd name="connsiteX13" fmla="*/ 5380031 w 7737527"/>
              <a:gd name="connsiteY13" fmla="*/ 3068121 h 4587924"/>
              <a:gd name="connsiteX14" fmla="*/ 5417739 w 7737527"/>
              <a:gd name="connsiteY14" fmla="*/ 3586595 h 4587924"/>
              <a:gd name="connsiteX15" fmla="*/ 5804238 w 7737527"/>
              <a:gd name="connsiteY15" fmla="*/ 3916533 h 4587924"/>
              <a:gd name="connsiteX16" fmla="*/ 6812906 w 7737527"/>
              <a:gd name="connsiteY16" fmla="*/ 4425580 h 4587924"/>
              <a:gd name="connsiteX17" fmla="*/ 7369087 w 7737527"/>
              <a:gd name="connsiteY17" fmla="*/ 4585836 h 4587924"/>
              <a:gd name="connsiteX18" fmla="*/ 7717879 w 7737527"/>
              <a:gd name="connsiteY18" fmla="*/ 4482141 h 4587924"/>
              <a:gd name="connsiteX19" fmla="*/ 7604757 w 7737527"/>
              <a:gd name="connsiteY19" fmla="*/ 4029655 h 4587924"/>
              <a:gd name="connsiteX20" fmla="*/ 6869466 w 7737527"/>
              <a:gd name="connsiteY20" fmla="*/ 3916533 h 4587924"/>
              <a:gd name="connsiteX21" fmla="*/ 6134176 w 7737527"/>
              <a:gd name="connsiteY21" fmla="*/ 3398059 h 4587924"/>
              <a:gd name="connsiteX22" fmla="*/ 5955066 w 7737527"/>
              <a:gd name="connsiteY22" fmla="*/ 2511939 h 4587924"/>
              <a:gd name="connsiteX23" fmla="*/ 5691116 w 7737527"/>
              <a:gd name="connsiteY23" fmla="*/ 2040599 h 4587924"/>
              <a:gd name="connsiteX24" fmla="*/ 4625887 w 7737527"/>
              <a:gd name="connsiteY24" fmla="*/ 1757795 h 4587924"/>
              <a:gd name="connsiteX25" fmla="*/ 4135693 w 7737527"/>
              <a:gd name="connsiteY25" fmla="*/ 1710661 h 4587924"/>
              <a:gd name="connsiteX26" fmla="*/ 3749194 w 7737527"/>
              <a:gd name="connsiteY26" fmla="*/ 1352442 h 4587924"/>
              <a:gd name="connsiteX27" fmla="*/ 3004477 w 7737527"/>
              <a:gd name="connsiteY27" fmla="*/ 909383 h 4587924"/>
              <a:gd name="connsiteX28" fmla="*/ 2061796 w 7737527"/>
              <a:gd name="connsiteY28" fmla="*/ 607725 h 4587924"/>
              <a:gd name="connsiteX29" fmla="*/ 1251091 w 7737527"/>
              <a:gd name="connsiteY29" fmla="*/ 343774 h 4587924"/>
              <a:gd name="connsiteX30" fmla="*/ 694910 w 7737527"/>
              <a:gd name="connsiteY30" fmla="*/ 4409 h 4587924"/>
              <a:gd name="connsiteX31" fmla="*/ 6753 w 7737527"/>
              <a:gd name="connsiteY31" fmla="*/ 183519 h 4587924"/>
              <a:gd name="connsiteX32" fmla="*/ 364972 w 7737527"/>
              <a:gd name="connsiteY32" fmla="*/ 645432 h 4587924"/>
              <a:gd name="connsiteX33" fmla="*/ 676056 w 7737527"/>
              <a:gd name="connsiteY33" fmla="*/ 513457 h 4587924"/>
              <a:gd name="connsiteX0" fmla="*/ 647571 w 7737323"/>
              <a:gd name="connsiteY0" fmla="*/ 777407 h 4587924"/>
              <a:gd name="connsiteX1" fmla="*/ 873815 w 7737323"/>
              <a:gd name="connsiteY1" fmla="*/ 899956 h 4587924"/>
              <a:gd name="connsiteX2" fmla="*/ 1364009 w 7737323"/>
              <a:gd name="connsiteY2" fmla="*/ 1324162 h 4587924"/>
              <a:gd name="connsiteX3" fmla="*/ 1816495 w 7737323"/>
              <a:gd name="connsiteY3" fmla="*/ 1409003 h 4587924"/>
              <a:gd name="connsiteX4" fmla="*/ 2240702 w 7737323"/>
              <a:gd name="connsiteY4" fmla="*/ 1211040 h 4587924"/>
              <a:gd name="connsiteX5" fmla="*/ 2598920 w 7737323"/>
              <a:gd name="connsiteY5" fmla="*/ 1418430 h 4587924"/>
              <a:gd name="connsiteX6" fmla="*/ 3079687 w 7737323"/>
              <a:gd name="connsiteY6" fmla="*/ 1672954 h 4587924"/>
              <a:gd name="connsiteX7" fmla="*/ 3456759 w 7737323"/>
              <a:gd name="connsiteY7" fmla="*/ 1729515 h 4587924"/>
              <a:gd name="connsiteX8" fmla="*/ 3485040 w 7737323"/>
              <a:gd name="connsiteY8" fmla="*/ 2134867 h 4587924"/>
              <a:gd name="connsiteX9" fmla="*/ 3730137 w 7737323"/>
              <a:gd name="connsiteY9" fmla="*/ 2445952 h 4587924"/>
              <a:gd name="connsiteX10" fmla="*/ 4427720 w 7737323"/>
              <a:gd name="connsiteY10" fmla="*/ 2559073 h 4587924"/>
              <a:gd name="connsiteX11" fmla="*/ 4823646 w 7737323"/>
              <a:gd name="connsiteY11" fmla="*/ 2483659 h 4587924"/>
              <a:gd name="connsiteX12" fmla="*/ 5238425 w 7737323"/>
              <a:gd name="connsiteY12" fmla="*/ 2549646 h 4587924"/>
              <a:gd name="connsiteX13" fmla="*/ 5379827 w 7737323"/>
              <a:gd name="connsiteY13" fmla="*/ 3068121 h 4587924"/>
              <a:gd name="connsiteX14" fmla="*/ 5417535 w 7737323"/>
              <a:gd name="connsiteY14" fmla="*/ 3586595 h 4587924"/>
              <a:gd name="connsiteX15" fmla="*/ 5804034 w 7737323"/>
              <a:gd name="connsiteY15" fmla="*/ 3916533 h 4587924"/>
              <a:gd name="connsiteX16" fmla="*/ 6812702 w 7737323"/>
              <a:gd name="connsiteY16" fmla="*/ 4425580 h 4587924"/>
              <a:gd name="connsiteX17" fmla="*/ 7368883 w 7737323"/>
              <a:gd name="connsiteY17" fmla="*/ 4585836 h 4587924"/>
              <a:gd name="connsiteX18" fmla="*/ 7717675 w 7737323"/>
              <a:gd name="connsiteY18" fmla="*/ 4482141 h 4587924"/>
              <a:gd name="connsiteX19" fmla="*/ 7604553 w 7737323"/>
              <a:gd name="connsiteY19" fmla="*/ 4029655 h 4587924"/>
              <a:gd name="connsiteX20" fmla="*/ 6869262 w 7737323"/>
              <a:gd name="connsiteY20" fmla="*/ 3916533 h 4587924"/>
              <a:gd name="connsiteX21" fmla="*/ 6133972 w 7737323"/>
              <a:gd name="connsiteY21" fmla="*/ 3398059 h 4587924"/>
              <a:gd name="connsiteX22" fmla="*/ 5954862 w 7737323"/>
              <a:gd name="connsiteY22" fmla="*/ 2511939 h 4587924"/>
              <a:gd name="connsiteX23" fmla="*/ 5690912 w 7737323"/>
              <a:gd name="connsiteY23" fmla="*/ 2040599 h 4587924"/>
              <a:gd name="connsiteX24" fmla="*/ 4625683 w 7737323"/>
              <a:gd name="connsiteY24" fmla="*/ 1757795 h 4587924"/>
              <a:gd name="connsiteX25" fmla="*/ 4135489 w 7737323"/>
              <a:gd name="connsiteY25" fmla="*/ 1710661 h 4587924"/>
              <a:gd name="connsiteX26" fmla="*/ 3748990 w 7737323"/>
              <a:gd name="connsiteY26" fmla="*/ 1352442 h 4587924"/>
              <a:gd name="connsiteX27" fmla="*/ 3004273 w 7737323"/>
              <a:gd name="connsiteY27" fmla="*/ 909383 h 4587924"/>
              <a:gd name="connsiteX28" fmla="*/ 2061592 w 7737323"/>
              <a:gd name="connsiteY28" fmla="*/ 607725 h 4587924"/>
              <a:gd name="connsiteX29" fmla="*/ 1250887 w 7737323"/>
              <a:gd name="connsiteY29" fmla="*/ 343774 h 4587924"/>
              <a:gd name="connsiteX30" fmla="*/ 694706 w 7737323"/>
              <a:gd name="connsiteY30" fmla="*/ 4409 h 4587924"/>
              <a:gd name="connsiteX31" fmla="*/ 6549 w 7737323"/>
              <a:gd name="connsiteY31" fmla="*/ 183519 h 4587924"/>
              <a:gd name="connsiteX32" fmla="*/ 364768 w 7737323"/>
              <a:gd name="connsiteY32" fmla="*/ 645432 h 4587924"/>
              <a:gd name="connsiteX33" fmla="*/ 647571 w 7737323"/>
              <a:gd name="connsiteY33" fmla="*/ 777407 h 458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37323" h="4587924">
                <a:moveTo>
                  <a:pt x="647571" y="777407"/>
                </a:moveTo>
                <a:cubicBezTo>
                  <a:pt x="732412" y="819828"/>
                  <a:pt x="754409" y="808830"/>
                  <a:pt x="873815" y="899956"/>
                </a:cubicBezTo>
                <a:cubicBezTo>
                  <a:pt x="993221" y="991082"/>
                  <a:pt x="1206896" y="1239321"/>
                  <a:pt x="1364009" y="1324162"/>
                </a:cubicBezTo>
                <a:cubicBezTo>
                  <a:pt x="1521122" y="1409003"/>
                  <a:pt x="1670380" y="1427857"/>
                  <a:pt x="1816495" y="1409003"/>
                </a:cubicBezTo>
                <a:cubicBezTo>
                  <a:pt x="1962611" y="1390149"/>
                  <a:pt x="2110298" y="1209469"/>
                  <a:pt x="2240702" y="1211040"/>
                </a:cubicBezTo>
                <a:cubicBezTo>
                  <a:pt x="2371106" y="1212611"/>
                  <a:pt x="2459089" y="1341444"/>
                  <a:pt x="2598920" y="1418430"/>
                </a:cubicBezTo>
                <a:cubicBezTo>
                  <a:pt x="2738751" y="1495416"/>
                  <a:pt x="2936714" y="1621107"/>
                  <a:pt x="3079687" y="1672954"/>
                </a:cubicBezTo>
                <a:cubicBezTo>
                  <a:pt x="3222660" y="1724801"/>
                  <a:pt x="3389200" y="1652530"/>
                  <a:pt x="3456759" y="1729515"/>
                </a:cubicBezTo>
                <a:cubicBezTo>
                  <a:pt x="3524318" y="1806501"/>
                  <a:pt x="3439477" y="2015461"/>
                  <a:pt x="3485040" y="2134867"/>
                </a:cubicBezTo>
                <a:cubicBezTo>
                  <a:pt x="3530603" y="2254273"/>
                  <a:pt x="3573024" y="2375251"/>
                  <a:pt x="3730137" y="2445952"/>
                </a:cubicBezTo>
                <a:cubicBezTo>
                  <a:pt x="3887250" y="2516653"/>
                  <a:pt x="4245469" y="2552789"/>
                  <a:pt x="4427720" y="2559073"/>
                </a:cubicBezTo>
                <a:cubicBezTo>
                  <a:pt x="4609971" y="2565357"/>
                  <a:pt x="4688529" y="2485230"/>
                  <a:pt x="4823646" y="2483659"/>
                </a:cubicBezTo>
                <a:cubicBezTo>
                  <a:pt x="4958764" y="2482088"/>
                  <a:pt x="5145728" y="2452236"/>
                  <a:pt x="5238425" y="2549646"/>
                </a:cubicBezTo>
                <a:cubicBezTo>
                  <a:pt x="5331122" y="2647056"/>
                  <a:pt x="5349975" y="2895296"/>
                  <a:pt x="5379827" y="3068121"/>
                </a:cubicBezTo>
                <a:cubicBezTo>
                  <a:pt x="5409679" y="3240946"/>
                  <a:pt x="5346834" y="3445193"/>
                  <a:pt x="5417535" y="3586595"/>
                </a:cubicBezTo>
                <a:cubicBezTo>
                  <a:pt x="5488236" y="3727997"/>
                  <a:pt x="5571506" y="3776702"/>
                  <a:pt x="5804034" y="3916533"/>
                </a:cubicBezTo>
                <a:cubicBezTo>
                  <a:pt x="6036562" y="4056364"/>
                  <a:pt x="6551894" y="4314030"/>
                  <a:pt x="6812702" y="4425580"/>
                </a:cubicBezTo>
                <a:cubicBezTo>
                  <a:pt x="7073510" y="4537130"/>
                  <a:pt x="7218054" y="4576409"/>
                  <a:pt x="7368883" y="4585836"/>
                </a:cubicBezTo>
                <a:cubicBezTo>
                  <a:pt x="7519712" y="4595263"/>
                  <a:pt x="7678397" y="4574838"/>
                  <a:pt x="7717675" y="4482141"/>
                </a:cubicBezTo>
                <a:cubicBezTo>
                  <a:pt x="7756953" y="4389444"/>
                  <a:pt x="7745955" y="4123923"/>
                  <a:pt x="7604553" y="4029655"/>
                </a:cubicBezTo>
                <a:cubicBezTo>
                  <a:pt x="7463151" y="3935387"/>
                  <a:pt x="7114359" y="4021799"/>
                  <a:pt x="6869262" y="3916533"/>
                </a:cubicBezTo>
                <a:cubicBezTo>
                  <a:pt x="6624165" y="3811267"/>
                  <a:pt x="6286372" y="3632158"/>
                  <a:pt x="6133972" y="3398059"/>
                </a:cubicBezTo>
                <a:cubicBezTo>
                  <a:pt x="5981572" y="3163960"/>
                  <a:pt x="6028705" y="2738182"/>
                  <a:pt x="5954862" y="2511939"/>
                </a:cubicBezTo>
                <a:cubicBezTo>
                  <a:pt x="5881019" y="2285696"/>
                  <a:pt x="5912442" y="2166290"/>
                  <a:pt x="5690912" y="2040599"/>
                </a:cubicBezTo>
                <a:cubicBezTo>
                  <a:pt x="5469382" y="1914908"/>
                  <a:pt x="4884920" y="1812785"/>
                  <a:pt x="4625683" y="1757795"/>
                </a:cubicBezTo>
                <a:cubicBezTo>
                  <a:pt x="4366446" y="1702805"/>
                  <a:pt x="4281604" y="1778220"/>
                  <a:pt x="4135489" y="1710661"/>
                </a:cubicBezTo>
                <a:cubicBezTo>
                  <a:pt x="3989374" y="1643102"/>
                  <a:pt x="3937526" y="1485988"/>
                  <a:pt x="3748990" y="1352442"/>
                </a:cubicBezTo>
                <a:cubicBezTo>
                  <a:pt x="3560454" y="1218896"/>
                  <a:pt x="3285506" y="1033502"/>
                  <a:pt x="3004273" y="909383"/>
                </a:cubicBezTo>
                <a:cubicBezTo>
                  <a:pt x="2723040" y="785264"/>
                  <a:pt x="2061592" y="607725"/>
                  <a:pt x="2061592" y="607725"/>
                </a:cubicBezTo>
                <a:cubicBezTo>
                  <a:pt x="1769361" y="513457"/>
                  <a:pt x="1478701" y="444327"/>
                  <a:pt x="1250887" y="343774"/>
                </a:cubicBezTo>
                <a:cubicBezTo>
                  <a:pt x="1023073" y="243221"/>
                  <a:pt x="902096" y="31118"/>
                  <a:pt x="694706" y="4409"/>
                </a:cubicBezTo>
                <a:cubicBezTo>
                  <a:pt x="487316" y="-22300"/>
                  <a:pt x="61539" y="76682"/>
                  <a:pt x="6549" y="183519"/>
                </a:cubicBezTo>
                <a:cubicBezTo>
                  <a:pt x="-48441" y="290356"/>
                  <a:pt x="257931" y="546451"/>
                  <a:pt x="364768" y="645432"/>
                </a:cubicBezTo>
                <a:cubicBezTo>
                  <a:pt x="471605" y="744413"/>
                  <a:pt x="562730" y="734986"/>
                  <a:pt x="647571" y="777407"/>
                </a:cubicBezTo>
                <a:close/>
              </a:path>
            </a:pathLst>
          </a:cu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F0A63-3BC9-260A-281C-59A8303A24D2}"/>
              </a:ext>
            </a:extLst>
          </p:cNvPr>
          <p:cNvSpPr txBox="1"/>
          <p:nvPr/>
        </p:nvSpPr>
        <p:spPr>
          <a:xfrm>
            <a:off x="180195" y="454152"/>
            <a:ext cx="517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Selection of stream-stretch to illustrate method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6522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B217A-EA46-8DCC-4CAC-2CE6D2935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5461BF-6AFA-26FD-8EB8-A3944911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20" y="0"/>
            <a:ext cx="957656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96959-0567-7623-E618-6BB3AC38962F}"/>
              </a:ext>
            </a:extLst>
          </p:cNvPr>
          <p:cNvSpPr txBox="1"/>
          <p:nvPr/>
        </p:nvSpPr>
        <p:spPr>
          <a:xfrm>
            <a:off x="4732255" y="1522430"/>
            <a:ext cx="2316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DKRIVER7501</a:t>
            </a:r>
          </a:p>
          <a:p>
            <a:r>
              <a:rPr lang="en-GB" dirty="0"/>
              <a:t>VP3 – not good state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77F4E2-3101-935D-7367-365382D33909}"/>
              </a:ext>
            </a:extLst>
          </p:cNvPr>
          <p:cNvSpPr/>
          <p:nvPr/>
        </p:nvSpPr>
        <p:spPr>
          <a:xfrm>
            <a:off x="2064468" y="1522430"/>
            <a:ext cx="169683" cy="17910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E89F2-1DBD-F75A-CDF2-AF3E7DE5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302" y="69424"/>
            <a:ext cx="4397566" cy="26722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A8B0C98-0A53-E687-A13A-3B9FEB4F2CBE}"/>
              </a:ext>
            </a:extLst>
          </p:cNvPr>
          <p:cNvSpPr/>
          <p:nvPr/>
        </p:nvSpPr>
        <p:spPr>
          <a:xfrm>
            <a:off x="8749643" y="5483259"/>
            <a:ext cx="169683" cy="17910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A2B959-48E1-2BDD-ED66-C2E4FE5B2ABF}"/>
              </a:ext>
            </a:extLst>
          </p:cNvPr>
          <p:cNvSpPr/>
          <p:nvPr/>
        </p:nvSpPr>
        <p:spPr>
          <a:xfrm>
            <a:off x="9745746" y="919114"/>
            <a:ext cx="763571" cy="78242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6BE21-73F6-2CFE-981F-FEFDB6BB43E4}"/>
              </a:ext>
            </a:extLst>
          </p:cNvPr>
          <p:cNvSpPr txBox="1"/>
          <p:nvPr/>
        </p:nvSpPr>
        <p:spPr>
          <a:xfrm>
            <a:off x="7498235" y="4400431"/>
            <a:ext cx="1421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Purple - No contact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D1B39E-01D7-939A-85A7-CC3E8E06A0E8}"/>
              </a:ext>
            </a:extLst>
          </p:cNvPr>
          <p:cNvSpPr/>
          <p:nvPr/>
        </p:nvSpPr>
        <p:spPr>
          <a:xfrm>
            <a:off x="2011505" y="1380275"/>
            <a:ext cx="3233468" cy="1834854"/>
          </a:xfrm>
          <a:custGeom>
            <a:avLst/>
            <a:gdLst>
              <a:gd name="connsiteX0" fmla="*/ 265105 w 3398474"/>
              <a:gd name="connsiteY0" fmla="*/ 1653263 h 3628166"/>
              <a:gd name="connsiteX1" fmla="*/ 604470 w 3398474"/>
              <a:gd name="connsiteY1" fmla="*/ 2152883 h 3628166"/>
              <a:gd name="connsiteX2" fmla="*/ 877847 w 3398474"/>
              <a:gd name="connsiteY2" fmla="*/ 2388554 h 3628166"/>
              <a:gd name="connsiteX3" fmla="*/ 915555 w 3398474"/>
              <a:gd name="connsiteY3" fmla="*/ 2907028 h 3628166"/>
              <a:gd name="connsiteX4" fmla="*/ 736445 w 3398474"/>
              <a:gd name="connsiteY4" fmla="*/ 3444356 h 3628166"/>
              <a:gd name="connsiteX5" fmla="*/ 1415175 w 3398474"/>
              <a:gd name="connsiteY5" fmla="*/ 3500916 h 3628166"/>
              <a:gd name="connsiteX6" fmla="*/ 2112759 w 3398474"/>
              <a:gd name="connsiteY6" fmla="*/ 3623465 h 3628166"/>
              <a:gd name="connsiteX7" fmla="*/ 2744355 w 3398474"/>
              <a:gd name="connsiteY7" fmla="*/ 3548050 h 3628166"/>
              <a:gd name="connsiteX8" fmla="*/ 3027159 w 3398474"/>
              <a:gd name="connsiteY8" fmla="*/ 3067283 h 3628166"/>
              <a:gd name="connsiteX9" fmla="*/ 3357097 w 3398474"/>
              <a:gd name="connsiteY9" fmla="*/ 2699638 h 3628166"/>
              <a:gd name="connsiteX10" fmla="*/ 3309963 w 3398474"/>
              <a:gd name="connsiteY10" fmla="*/ 2416834 h 3628166"/>
              <a:gd name="connsiteX11" fmla="*/ 2602953 w 3398474"/>
              <a:gd name="connsiteY11" fmla="*/ 2134030 h 3628166"/>
              <a:gd name="connsiteX12" fmla="*/ 1660272 w 3398474"/>
              <a:gd name="connsiteY12" fmla="*/ 1841799 h 3628166"/>
              <a:gd name="connsiteX13" fmla="*/ 1547150 w 3398474"/>
              <a:gd name="connsiteY13" fmla="*/ 1257337 h 3628166"/>
              <a:gd name="connsiteX14" fmla="*/ 1132371 w 3398474"/>
              <a:gd name="connsiteY14" fmla="*/ 305230 h 3628166"/>
              <a:gd name="connsiteX15" fmla="*/ 943835 w 3398474"/>
              <a:gd name="connsiteY15" fmla="*/ 78986 h 3628166"/>
              <a:gd name="connsiteX16" fmla="*/ 359373 w 3398474"/>
              <a:gd name="connsiteY16" fmla="*/ 78986 h 3628166"/>
              <a:gd name="connsiteX17" fmla="*/ 1155 w 3398474"/>
              <a:gd name="connsiteY17" fmla="*/ 1021667 h 3628166"/>
              <a:gd name="connsiteX18" fmla="*/ 265105 w 3398474"/>
              <a:gd name="connsiteY18" fmla="*/ 1653263 h 3628166"/>
              <a:gd name="connsiteX0" fmla="*/ 265105 w 3398474"/>
              <a:gd name="connsiteY0" fmla="*/ 1653263 h 3628166"/>
              <a:gd name="connsiteX1" fmla="*/ 604470 w 3398474"/>
              <a:gd name="connsiteY1" fmla="*/ 2152883 h 3628166"/>
              <a:gd name="connsiteX2" fmla="*/ 877847 w 3398474"/>
              <a:gd name="connsiteY2" fmla="*/ 2388554 h 3628166"/>
              <a:gd name="connsiteX3" fmla="*/ 915555 w 3398474"/>
              <a:gd name="connsiteY3" fmla="*/ 2907028 h 3628166"/>
              <a:gd name="connsiteX4" fmla="*/ 736445 w 3398474"/>
              <a:gd name="connsiteY4" fmla="*/ 3444356 h 3628166"/>
              <a:gd name="connsiteX5" fmla="*/ 1415175 w 3398474"/>
              <a:gd name="connsiteY5" fmla="*/ 3500916 h 3628166"/>
              <a:gd name="connsiteX6" fmla="*/ 2112759 w 3398474"/>
              <a:gd name="connsiteY6" fmla="*/ 3623465 h 3628166"/>
              <a:gd name="connsiteX7" fmla="*/ 2744355 w 3398474"/>
              <a:gd name="connsiteY7" fmla="*/ 3548050 h 3628166"/>
              <a:gd name="connsiteX8" fmla="*/ 3027159 w 3398474"/>
              <a:gd name="connsiteY8" fmla="*/ 3067283 h 3628166"/>
              <a:gd name="connsiteX9" fmla="*/ 3357097 w 3398474"/>
              <a:gd name="connsiteY9" fmla="*/ 2699638 h 3628166"/>
              <a:gd name="connsiteX10" fmla="*/ 3309963 w 3398474"/>
              <a:gd name="connsiteY10" fmla="*/ 2416834 h 3628166"/>
              <a:gd name="connsiteX11" fmla="*/ 2602953 w 3398474"/>
              <a:gd name="connsiteY11" fmla="*/ 2134030 h 3628166"/>
              <a:gd name="connsiteX12" fmla="*/ 1660272 w 3398474"/>
              <a:gd name="connsiteY12" fmla="*/ 1841799 h 3628166"/>
              <a:gd name="connsiteX13" fmla="*/ 1175675 w 3398474"/>
              <a:gd name="connsiteY13" fmla="*/ 1971712 h 3628166"/>
              <a:gd name="connsiteX14" fmla="*/ 1132371 w 3398474"/>
              <a:gd name="connsiteY14" fmla="*/ 305230 h 3628166"/>
              <a:gd name="connsiteX15" fmla="*/ 943835 w 3398474"/>
              <a:gd name="connsiteY15" fmla="*/ 78986 h 3628166"/>
              <a:gd name="connsiteX16" fmla="*/ 359373 w 3398474"/>
              <a:gd name="connsiteY16" fmla="*/ 78986 h 3628166"/>
              <a:gd name="connsiteX17" fmla="*/ 1155 w 3398474"/>
              <a:gd name="connsiteY17" fmla="*/ 1021667 h 3628166"/>
              <a:gd name="connsiteX18" fmla="*/ 265105 w 3398474"/>
              <a:gd name="connsiteY18" fmla="*/ 1653263 h 3628166"/>
              <a:gd name="connsiteX0" fmla="*/ 265105 w 3398474"/>
              <a:gd name="connsiteY0" fmla="*/ 1653263 h 3628166"/>
              <a:gd name="connsiteX1" fmla="*/ 604470 w 3398474"/>
              <a:gd name="connsiteY1" fmla="*/ 2152883 h 3628166"/>
              <a:gd name="connsiteX2" fmla="*/ 877847 w 3398474"/>
              <a:gd name="connsiteY2" fmla="*/ 2388554 h 3628166"/>
              <a:gd name="connsiteX3" fmla="*/ 915555 w 3398474"/>
              <a:gd name="connsiteY3" fmla="*/ 2907028 h 3628166"/>
              <a:gd name="connsiteX4" fmla="*/ 736445 w 3398474"/>
              <a:gd name="connsiteY4" fmla="*/ 3444356 h 3628166"/>
              <a:gd name="connsiteX5" fmla="*/ 1415175 w 3398474"/>
              <a:gd name="connsiteY5" fmla="*/ 3500916 h 3628166"/>
              <a:gd name="connsiteX6" fmla="*/ 2112759 w 3398474"/>
              <a:gd name="connsiteY6" fmla="*/ 3623465 h 3628166"/>
              <a:gd name="connsiteX7" fmla="*/ 2744355 w 3398474"/>
              <a:gd name="connsiteY7" fmla="*/ 3548050 h 3628166"/>
              <a:gd name="connsiteX8" fmla="*/ 3027159 w 3398474"/>
              <a:gd name="connsiteY8" fmla="*/ 3067283 h 3628166"/>
              <a:gd name="connsiteX9" fmla="*/ 3357097 w 3398474"/>
              <a:gd name="connsiteY9" fmla="*/ 2699638 h 3628166"/>
              <a:gd name="connsiteX10" fmla="*/ 3309963 w 3398474"/>
              <a:gd name="connsiteY10" fmla="*/ 2416834 h 3628166"/>
              <a:gd name="connsiteX11" fmla="*/ 2602953 w 3398474"/>
              <a:gd name="connsiteY11" fmla="*/ 2134030 h 3628166"/>
              <a:gd name="connsiteX12" fmla="*/ 1660272 w 3398474"/>
              <a:gd name="connsiteY12" fmla="*/ 1841799 h 3628166"/>
              <a:gd name="connsiteX13" fmla="*/ 1175675 w 3398474"/>
              <a:gd name="connsiteY13" fmla="*/ 1971712 h 3628166"/>
              <a:gd name="connsiteX14" fmla="*/ 1132371 w 3398474"/>
              <a:gd name="connsiteY14" fmla="*/ 305230 h 3628166"/>
              <a:gd name="connsiteX15" fmla="*/ 943835 w 3398474"/>
              <a:gd name="connsiteY15" fmla="*/ 78986 h 3628166"/>
              <a:gd name="connsiteX16" fmla="*/ 359373 w 3398474"/>
              <a:gd name="connsiteY16" fmla="*/ 78986 h 3628166"/>
              <a:gd name="connsiteX17" fmla="*/ 1155 w 3398474"/>
              <a:gd name="connsiteY17" fmla="*/ 1021667 h 3628166"/>
              <a:gd name="connsiteX18" fmla="*/ 265105 w 3398474"/>
              <a:gd name="connsiteY18" fmla="*/ 1653263 h 3628166"/>
              <a:gd name="connsiteX0" fmla="*/ 265105 w 3398474"/>
              <a:gd name="connsiteY0" fmla="*/ 1746213 h 3721116"/>
              <a:gd name="connsiteX1" fmla="*/ 604470 w 3398474"/>
              <a:gd name="connsiteY1" fmla="*/ 2245833 h 3721116"/>
              <a:gd name="connsiteX2" fmla="*/ 877847 w 3398474"/>
              <a:gd name="connsiteY2" fmla="*/ 2481504 h 3721116"/>
              <a:gd name="connsiteX3" fmla="*/ 915555 w 3398474"/>
              <a:gd name="connsiteY3" fmla="*/ 2999978 h 3721116"/>
              <a:gd name="connsiteX4" fmla="*/ 736445 w 3398474"/>
              <a:gd name="connsiteY4" fmla="*/ 3537306 h 3721116"/>
              <a:gd name="connsiteX5" fmla="*/ 1415175 w 3398474"/>
              <a:gd name="connsiteY5" fmla="*/ 3593866 h 3721116"/>
              <a:gd name="connsiteX6" fmla="*/ 2112759 w 3398474"/>
              <a:gd name="connsiteY6" fmla="*/ 3716415 h 3721116"/>
              <a:gd name="connsiteX7" fmla="*/ 2744355 w 3398474"/>
              <a:gd name="connsiteY7" fmla="*/ 3641000 h 3721116"/>
              <a:gd name="connsiteX8" fmla="*/ 3027159 w 3398474"/>
              <a:gd name="connsiteY8" fmla="*/ 3160233 h 3721116"/>
              <a:gd name="connsiteX9" fmla="*/ 3357097 w 3398474"/>
              <a:gd name="connsiteY9" fmla="*/ 2792588 h 3721116"/>
              <a:gd name="connsiteX10" fmla="*/ 3309963 w 3398474"/>
              <a:gd name="connsiteY10" fmla="*/ 2509784 h 3721116"/>
              <a:gd name="connsiteX11" fmla="*/ 2602953 w 3398474"/>
              <a:gd name="connsiteY11" fmla="*/ 2226980 h 3721116"/>
              <a:gd name="connsiteX12" fmla="*/ 1660272 w 3398474"/>
              <a:gd name="connsiteY12" fmla="*/ 1934749 h 3721116"/>
              <a:gd name="connsiteX13" fmla="*/ 1175675 w 3398474"/>
              <a:gd name="connsiteY13" fmla="*/ 2064662 h 3721116"/>
              <a:gd name="connsiteX14" fmla="*/ 913296 w 3398474"/>
              <a:gd name="connsiteY14" fmla="*/ 1922180 h 3721116"/>
              <a:gd name="connsiteX15" fmla="*/ 943835 w 3398474"/>
              <a:gd name="connsiteY15" fmla="*/ 171936 h 3721116"/>
              <a:gd name="connsiteX16" fmla="*/ 359373 w 3398474"/>
              <a:gd name="connsiteY16" fmla="*/ 171936 h 3721116"/>
              <a:gd name="connsiteX17" fmla="*/ 1155 w 3398474"/>
              <a:gd name="connsiteY17" fmla="*/ 1114617 h 3721116"/>
              <a:gd name="connsiteX18" fmla="*/ 265105 w 3398474"/>
              <a:gd name="connsiteY18" fmla="*/ 1746213 h 3721116"/>
              <a:gd name="connsiteX0" fmla="*/ 265105 w 3398474"/>
              <a:gd name="connsiteY0" fmla="*/ 1746213 h 3721116"/>
              <a:gd name="connsiteX1" fmla="*/ 604470 w 3398474"/>
              <a:gd name="connsiteY1" fmla="*/ 2245833 h 3721116"/>
              <a:gd name="connsiteX2" fmla="*/ 877847 w 3398474"/>
              <a:gd name="connsiteY2" fmla="*/ 2481504 h 3721116"/>
              <a:gd name="connsiteX3" fmla="*/ 915555 w 3398474"/>
              <a:gd name="connsiteY3" fmla="*/ 2999978 h 3721116"/>
              <a:gd name="connsiteX4" fmla="*/ 736445 w 3398474"/>
              <a:gd name="connsiteY4" fmla="*/ 3537306 h 3721116"/>
              <a:gd name="connsiteX5" fmla="*/ 1415175 w 3398474"/>
              <a:gd name="connsiteY5" fmla="*/ 3593866 h 3721116"/>
              <a:gd name="connsiteX6" fmla="*/ 2112759 w 3398474"/>
              <a:gd name="connsiteY6" fmla="*/ 3716415 h 3721116"/>
              <a:gd name="connsiteX7" fmla="*/ 2744355 w 3398474"/>
              <a:gd name="connsiteY7" fmla="*/ 3641000 h 3721116"/>
              <a:gd name="connsiteX8" fmla="*/ 3027159 w 3398474"/>
              <a:gd name="connsiteY8" fmla="*/ 3160233 h 3721116"/>
              <a:gd name="connsiteX9" fmla="*/ 3357097 w 3398474"/>
              <a:gd name="connsiteY9" fmla="*/ 2792588 h 3721116"/>
              <a:gd name="connsiteX10" fmla="*/ 3309963 w 3398474"/>
              <a:gd name="connsiteY10" fmla="*/ 2509784 h 3721116"/>
              <a:gd name="connsiteX11" fmla="*/ 2602953 w 3398474"/>
              <a:gd name="connsiteY11" fmla="*/ 2226980 h 3721116"/>
              <a:gd name="connsiteX12" fmla="*/ 1660272 w 3398474"/>
              <a:gd name="connsiteY12" fmla="*/ 1934749 h 3721116"/>
              <a:gd name="connsiteX13" fmla="*/ 1175675 w 3398474"/>
              <a:gd name="connsiteY13" fmla="*/ 2064662 h 3721116"/>
              <a:gd name="connsiteX14" fmla="*/ 913296 w 3398474"/>
              <a:gd name="connsiteY14" fmla="*/ 1922180 h 3721116"/>
              <a:gd name="connsiteX15" fmla="*/ 943835 w 3398474"/>
              <a:gd name="connsiteY15" fmla="*/ 171936 h 3721116"/>
              <a:gd name="connsiteX16" fmla="*/ 359373 w 3398474"/>
              <a:gd name="connsiteY16" fmla="*/ 171936 h 3721116"/>
              <a:gd name="connsiteX17" fmla="*/ 1155 w 3398474"/>
              <a:gd name="connsiteY17" fmla="*/ 1114617 h 3721116"/>
              <a:gd name="connsiteX18" fmla="*/ 265105 w 3398474"/>
              <a:gd name="connsiteY18" fmla="*/ 1746213 h 3721116"/>
              <a:gd name="connsiteX0" fmla="*/ 265105 w 3398474"/>
              <a:gd name="connsiteY0" fmla="*/ 1586025 h 3560928"/>
              <a:gd name="connsiteX1" fmla="*/ 604470 w 3398474"/>
              <a:gd name="connsiteY1" fmla="*/ 2085645 h 3560928"/>
              <a:gd name="connsiteX2" fmla="*/ 877847 w 3398474"/>
              <a:gd name="connsiteY2" fmla="*/ 2321316 h 3560928"/>
              <a:gd name="connsiteX3" fmla="*/ 915555 w 3398474"/>
              <a:gd name="connsiteY3" fmla="*/ 2839790 h 3560928"/>
              <a:gd name="connsiteX4" fmla="*/ 736445 w 3398474"/>
              <a:gd name="connsiteY4" fmla="*/ 3377118 h 3560928"/>
              <a:gd name="connsiteX5" fmla="*/ 1415175 w 3398474"/>
              <a:gd name="connsiteY5" fmla="*/ 3433678 h 3560928"/>
              <a:gd name="connsiteX6" fmla="*/ 2112759 w 3398474"/>
              <a:gd name="connsiteY6" fmla="*/ 3556227 h 3560928"/>
              <a:gd name="connsiteX7" fmla="*/ 2744355 w 3398474"/>
              <a:gd name="connsiteY7" fmla="*/ 3480812 h 3560928"/>
              <a:gd name="connsiteX8" fmla="*/ 3027159 w 3398474"/>
              <a:gd name="connsiteY8" fmla="*/ 3000045 h 3560928"/>
              <a:gd name="connsiteX9" fmla="*/ 3357097 w 3398474"/>
              <a:gd name="connsiteY9" fmla="*/ 2632400 h 3560928"/>
              <a:gd name="connsiteX10" fmla="*/ 3309963 w 3398474"/>
              <a:gd name="connsiteY10" fmla="*/ 2349596 h 3560928"/>
              <a:gd name="connsiteX11" fmla="*/ 2602953 w 3398474"/>
              <a:gd name="connsiteY11" fmla="*/ 2066792 h 3560928"/>
              <a:gd name="connsiteX12" fmla="*/ 1660272 w 3398474"/>
              <a:gd name="connsiteY12" fmla="*/ 1774561 h 3560928"/>
              <a:gd name="connsiteX13" fmla="*/ 1175675 w 3398474"/>
              <a:gd name="connsiteY13" fmla="*/ 1904474 h 3560928"/>
              <a:gd name="connsiteX14" fmla="*/ 913296 w 3398474"/>
              <a:gd name="connsiteY14" fmla="*/ 1761992 h 3560928"/>
              <a:gd name="connsiteX15" fmla="*/ 743810 w 3398474"/>
              <a:gd name="connsiteY15" fmla="*/ 1611948 h 3560928"/>
              <a:gd name="connsiteX16" fmla="*/ 359373 w 3398474"/>
              <a:gd name="connsiteY16" fmla="*/ 11748 h 3560928"/>
              <a:gd name="connsiteX17" fmla="*/ 1155 w 3398474"/>
              <a:gd name="connsiteY17" fmla="*/ 954429 h 3560928"/>
              <a:gd name="connsiteX18" fmla="*/ 265105 w 3398474"/>
              <a:gd name="connsiteY18" fmla="*/ 1586025 h 3560928"/>
              <a:gd name="connsiteX0" fmla="*/ 265105 w 3398474"/>
              <a:gd name="connsiteY0" fmla="*/ 1584669 h 3559572"/>
              <a:gd name="connsiteX1" fmla="*/ 604470 w 3398474"/>
              <a:gd name="connsiteY1" fmla="*/ 2084289 h 3559572"/>
              <a:gd name="connsiteX2" fmla="*/ 877847 w 3398474"/>
              <a:gd name="connsiteY2" fmla="*/ 2319960 h 3559572"/>
              <a:gd name="connsiteX3" fmla="*/ 915555 w 3398474"/>
              <a:gd name="connsiteY3" fmla="*/ 2838434 h 3559572"/>
              <a:gd name="connsiteX4" fmla="*/ 736445 w 3398474"/>
              <a:gd name="connsiteY4" fmla="*/ 3375762 h 3559572"/>
              <a:gd name="connsiteX5" fmla="*/ 1415175 w 3398474"/>
              <a:gd name="connsiteY5" fmla="*/ 3432322 h 3559572"/>
              <a:gd name="connsiteX6" fmla="*/ 2112759 w 3398474"/>
              <a:gd name="connsiteY6" fmla="*/ 3554871 h 3559572"/>
              <a:gd name="connsiteX7" fmla="*/ 2744355 w 3398474"/>
              <a:gd name="connsiteY7" fmla="*/ 3479456 h 3559572"/>
              <a:gd name="connsiteX8" fmla="*/ 3027159 w 3398474"/>
              <a:gd name="connsiteY8" fmla="*/ 2998689 h 3559572"/>
              <a:gd name="connsiteX9" fmla="*/ 3357097 w 3398474"/>
              <a:gd name="connsiteY9" fmla="*/ 2631044 h 3559572"/>
              <a:gd name="connsiteX10" fmla="*/ 3309963 w 3398474"/>
              <a:gd name="connsiteY10" fmla="*/ 2348240 h 3559572"/>
              <a:gd name="connsiteX11" fmla="*/ 2602953 w 3398474"/>
              <a:gd name="connsiteY11" fmla="*/ 2065436 h 3559572"/>
              <a:gd name="connsiteX12" fmla="*/ 1660272 w 3398474"/>
              <a:gd name="connsiteY12" fmla="*/ 1773205 h 3559572"/>
              <a:gd name="connsiteX13" fmla="*/ 1175675 w 3398474"/>
              <a:gd name="connsiteY13" fmla="*/ 1903118 h 3559572"/>
              <a:gd name="connsiteX14" fmla="*/ 913296 w 3398474"/>
              <a:gd name="connsiteY14" fmla="*/ 1760636 h 3559572"/>
              <a:gd name="connsiteX15" fmla="*/ 743810 w 3398474"/>
              <a:gd name="connsiteY15" fmla="*/ 1610592 h 3559572"/>
              <a:gd name="connsiteX16" fmla="*/ 359373 w 3398474"/>
              <a:gd name="connsiteY16" fmla="*/ 10392 h 3559572"/>
              <a:gd name="connsiteX17" fmla="*/ 1155 w 3398474"/>
              <a:gd name="connsiteY17" fmla="*/ 953073 h 3559572"/>
              <a:gd name="connsiteX18" fmla="*/ 265105 w 3398474"/>
              <a:gd name="connsiteY18" fmla="*/ 1584669 h 3559572"/>
              <a:gd name="connsiteX0" fmla="*/ 266788 w 3400157"/>
              <a:gd name="connsiteY0" fmla="*/ 642506 h 2617409"/>
              <a:gd name="connsiteX1" fmla="*/ 606153 w 3400157"/>
              <a:gd name="connsiteY1" fmla="*/ 1142126 h 2617409"/>
              <a:gd name="connsiteX2" fmla="*/ 879530 w 3400157"/>
              <a:gd name="connsiteY2" fmla="*/ 1377797 h 2617409"/>
              <a:gd name="connsiteX3" fmla="*/ 917238 w 3400157"/>
              <a:gd name="connsiteY3" fmla="*/ 1896271 h 2617409"/>
              <a:gd name="connsiteX4" fmla="*/ 738128 w 3400157"/>
              <a:gd name="connsiteY4" fmla="*/ 2433599 h 2617409"/>
              <a:gd name="connsiteX5" fmla="*/ 1416858 w 3400157"/>
              <a:gd name="connsiteY5" fmla="*/ 2490159 h 2617409"/>
              <a:gd name="connsiteX6" fmla="*/ 2114442 w 3400157"/>
              <a:gd name="connsiteY6" fmla="*/ 2612708 h 2617409"/>
              <a:gd name="connsiteX7" fmla="*/ 2746038 w 3400157"/>
              <a:gd name="connsiteY7" fmla="*/ 2537293 h 2617409"/>
              <a:gd name="connsiteX8" fmla="*/ 3028842 w 3400157"/>
              <a:gd name="connsiteY8" fmla="*/ 2056526 h 2617409"/>
              <a:gd name="connsiteX9" fmla="*/ 3358780 w 3400157"/>
              <a:gd name="connsiteY9" fmla="*/ 1688881 h 2617409"/>
              <a:gd name="connsiteX10" fmla="*/ 3311646 w 3400157"/>
              <a:gd name="connsiteY10" fmla="*/ 1406077 h 2617409"/>
              <a:gd name="connsiteX11" fmla="*/ 2604636 w 3400157"/>
              <a:gd name="connsiteY11" fmla="*/ 1123273 h 2617409"/>
              <a:gd name="connsiteX12" fmla="*/ 1661955 w 3400157"/>
              <a:gd name="connsiteY12" fmla="*/ 831042 h 2617409"/>
              <a:gd name="connsiteX13" fmla="*/ 1177358 w 3400157"/>
              <a:gd name="connsiteY13" fmla="*/ 960955 h 2617409"/>
              <a:gd name="connsiteX14" fmla="*/ 914979 w 3400157"/>
              <a:gd name="connsiteY14" fmla="*/ 818473 h 2617409"/>
              <a:gd name="connsiteX15" fmla="*/ 745493 w 3400157"/>
              <a:gd name="connsiteY15" fmla="*/ 668429 h 2617409"/>
              <a:gd name="connsiteX16" fmla="*/ 437256 w 3400157"/>
              <a:gd name="connsiteY16" fmla="*/ 163604 h 2617409"/>
              <a:gd name="connsiteX17" fmla="*/ 2838 w 3400157"/>
              <a:gd name="connsiteY17" fmla="*/ 10910 h 2617409"/>
              <a:gd name="connsiteX18" fmla="*/ 266788 w 3400157"/>
              <a:gd name="connsiteY18" fmla="*/ 642506 h 2617409"/>
              <a:gd name="connsiteX0" fmla="*/ 266788 w 3400157"/>
              <a:gd name="connsiteY0" fmla="*/ 642506 h 2617409"/>
              <a:gd name="connsiteX1" fmla="*/ 606153 w 3400157"/>
              <a:gd name="connsiteY1" fmla="*/ 1142126 h 2617409"/>
              <a:gd name="connsiteX2" fmla="*/ 879530 w 3400157"/>
              <a:gd name="connsiteY2" fmla="*/ 1377797 h 2617409"/>
              <a:gd name="connsiteX3" fmla="*/ 917238 w 3400157"/>
              <a:gd name="connsiteY3" fmla="*/ 1896271 h 2617409"/>
              <a:gd name="connsiteX4" fmla="*/ 738128 w 3400157"/>
              <a:gd name="connsiteY4" fmla="*/ 2433599 h 2617409"/>
              <a:gd name="connsiteX5" fmla="*/ 1416858 w 3400157"/>
              <a:gd name="connsiteY5" fmla="*/ 2490159 h 2617409"/>
              <a:gd name="connsiteX6" fmla="*/ 2114442 w 3400157"/>
              <a:gd name="connsiteY6" fmla="*/ 2612708 h 2617409"/>
              <a:gd name="connsiteX7" fmla="*/ 2746038 w 3400157"/>
              <a:gd name="connsiteY7" fmla="*/ 2537293 h 2617409"/>
              <a:gd name="connsiteX8" fmla="*/ 3028842 w 3400157"/>
              <a:gd name="connsiteY8" fmla="*/ 2056526 h 2617409"/>
              <a:gd name="connsiteX9" fmla="*/ 3358780 w 3400157"/>
              <a:gd name="connsiteY9" fmla="*/ 1688881 h 2617409"/>
              <a:gd name="connsiteX10" fmla="*/ 3311646 w 3400157"/>
              <a:gd name="connsiteY10" fmla="*/ 1406077 h 2617409"/>
              <a:gd name="connsiteX11" fmla="*/ 2604636 w 3400157"/>
              <a:gd name="connsiteY11" fmla="*/ 1123273 h 2617409"/>
              <a:gd name="connsiteX12" fmla="*/ 1661955 w 3400157"/>
              <a:gd name="connsiteY12" fmla="*/ 831042 h 2617409"/>
              <a:gd name="connsiteX13" fmla="*/ 1177358 w 3400157"/>
              <a:gd name="connsiteY13" fmla="*/ 960955 h 2617409"/>
              <a:gd name="connsiteX14" fmla="*/ 914979 w 3400157"/>
              <a:gd name="connsiteY14" fmla="*/ 818473 h 2617409"/>
              <a:gd name="connsiteX15" fmla="*/ 745493 w 3400157"/>
              <a:gd name="connsiteY15" fmla="*/ 668429 h 2617409"/>
              <a:gd name="connsiteX16" fmla="*/ 437256 w 3400157"/>
              <a:gd name="connsiteY16" fmla="*/ 163604 h 2617409"/>
              <a:gd name="connsiteX17" fmla="*/ 2838 w 3400157"/>
              <a:gd name="connsiteY17" fmla="*/ 10910 h 2617409"/>
              <a:gd name="connsiteX18" fmla="*/ 266788 w 3400157"/>
              <a:gd name="connsiteY18" fmla="*/ 642506 h 2617409"/>
              <a:gd name="connsiteX0" fmla="*/ 266788 w 3400157"/>
              <a:gd name="connsiteY0" fmla="*/ 650320 h 2625223"/>
              <a:gd name="connsiteX1" fmla="*/ 606153 w 3400157"/>
              <a:gd name="connsiteY1" fmla="*/ 1149940 h 2625223"/>
              <a:gd name="connsiteX2" fmla="*/ 879530 w 3400157"/>
              <a:gd name="connsiteY2" fmla="*/ 1385611 h 2625223"/>
              <a:gd name="connsiteX3" fmla="*/ 917238 w 3400157"/>
              <a:gd name="connsiteY3" fmla="*/ 1904085 h 2625223"/>
              <a:gd name="connsiteX4" fmla="*/ 738128 w 3400157"/>
              <a:gd name="connsiteY4" fmla="*/ 2441413 h 2625223"/>
              <a:gd name="connsiteX5" fmla="*/ 1416858 w 3400157"/>
              <a:gd name="connsiteY5" fmla="*/ 2497973 h 2625223"/>
              <a:gd name="connsiteX6" fmla="*/ 2114442 w 3400157"/>
              <a:gd name="connsiteY6" fmla="*/ 2620522 h 2625223"/>
              <a:gd name="connsiteX7" fmla="*/ 2746038 w 3400157"/>
              <a:gd name="connsiteY7" fmla="*/ 2545107 h 2625223"/>
              <a:gd name="connsiteX8" fmla="*/ 3028842 w 3400157"/>
              <a:gd name="connsiteY8" fmla="*/ 2064340 h 2625223"/>
              <a:gd name="connsiteX9" fmla="*/ 3358780 w 3400157"/>
              <a:gd name="connsiteY9" fmla="*/ 1696695 h 2625223"/>
              <a:gd name="connsiteX10" fmla="*/ 3311646 w 3400157"/>
              <a:gd name="connsiteY10" fmla="*/ 1413891 h 2625223"/>
              <a:gd name="connsiteX11" fmla="*/ 2604636 w 3400157"/>
              <a:gd name="connsiteY11" fmla="*/ 1131087 h 2625223"/>
              <a:gd name="connsiteX12" fmla="*/ 1661955 w 3400157"/>
              <a:gd name="connsiteY12" fmla="*/ 838856 h 2625223"/>
              <a:gd name="connsiteX13" fmla="*/ 1177358 w 3400157"/>
              <a:gd name="connsiteY13" fmla="*/ 968769 h 2625223"/>
              <a:gd name="connsiteX14" fmla="*/ 914979 w 3400157"/>
              <a:gd name="connsiteY14" fmla="*/ 826287 h 2625223"/>
              <a:gd name="connsiteX15" fmla="*/ 745493 w 3400157"/>
              <a:gd name="connsiteY15" fmla="*/ 676243 h 2625223"/>
              <a:gd name="connsiteX16" fmla="*/ 437256 w 3400157"/>
              <a:gd name="connsiteY16" fmla="*/ 171418 h 2625223"/>
              <a:gd name="connsiteX17" fmla="*/ 2838 w 3400157"/>
              <a:gd name="connsiteY17" fmla="*/ 18724 h 2625223"/>
              <a:gd name="connsiteX18" fmla="*/ 266788 w 3400157"/>
              <a:gd name="connsiteY18" fmla="*/ 650320 h 2625223"/>
              <a:gd name="connsiteX0" fmla="*/ 100702 w 3234071"/>
              <a:gd name="connsiteY0" fmla="*/ 490871 h 2465774"/>
              <a:gd name="connsiteX1" fmla="*/ 440067 w 3234071"/>
              <a:gd name="connsiteY1" fmla="*/ 990491 h 2465774"/>
              <a:gd name="connsiteX2" fmla="*/ 713444 w 3234071"/>
              <a:gd name="connsiteY2" fmla="*/ 1226162 h 2465774"/>
              <a:gd name="connsiteX3" fmla="*/ 751152 w 3234071"/>
              <a:gd name="connsiteY3" fmla="*/ 1744636 h 2465774"/>
              <a:gd name="connsiteX4" fmla="*/ 572042 w 3234071"/>
              <a:gd name="connsiteY4" fmla="*/ 2281964 h 2465774"/>
              <a:gd name="connsiteX5" fmla="*/ 1250772 w 3234071"/>
              <a:gd name="connsiteY5" fmla="*/ 2338524 h 2465774"/>
              <a:gd name="connsiteX6" fmla="*/ 1948356 w 3234071"/>
              <a:gd name="connsiteY6" fmla="*/ 2461073 h 2465774"/>
              <a:gd name="connsiteX7" fmla="*/ 2579952 w 3234071"/>
              <a:gd name="connsiteY7" fmla="*/ 2385658 h 2465774"/>
              <a:gd name="connsiteX8" fmla="*/ 2862756 w 3234071"/>
              <a:gd name="connsiteY8" fmla="*/ 1904891 h 2465774"/>
              <a:gd name="connsiteX9" fmla="*/ 3192694 w 3234071"/>
              <a:gd name="connsiteY9" fmla="*/ 1537246 h 2465774"/>
              <a:gd name="connsiteX10" fmla="*/ 3145560 w 3234071"/>
              <a:gd name="connsiteY10" fmla="*/ 1254442 h 2465774"/>
              <a:gd name="connsiteX11" fmla="*/ 2438550 w 3234071"/>
              <a:gd name="connsiteY11" fmla="*/ 971638 h 2465774"/>
              <a:gd name="connsiteX12" fmla="*/ 1495869 w 3234071"/>
              <a:gd name="connsiteY12" fmla="*/ 679407 h 2465774"/>
              <a:gd name="connsiteX13" fmla="*/ 1011272 w 3234071"/>
              <a:gd name="connsiteY13" fmla="*/ 809320 h 2465774"/>
              <a:gd name="connsiteX14" fmla="*/ 748893 w 3234071"/>
              <a:gd name="connsiteY14" fmla="*/ 666838 h 2465774"/>
              <a:gd name="connsiteX15" fmla="*/ 579407 w 3234071"/>
              <a:gd name="connsiteY15" fmla="*/ 516794 h 2465774"/>
              <a:gd name="connsiteX16" fmla="*/ 271170 w 3234071"/>
              <a:gd name="connsiteY16" fmla="*/ 11969 h 2465774"/>
              <a:gd name="connsiteX17" fmla="*/ 8202 w 3234071"/>
              <a:gd name="connsiteY17" fmla="*/ 97400 h 2465774"/>
              <a:gd name="connsiteX18" fmla="*/ 100702 w 3234071"/>
              <a:gd name="connsiteY18" fmla="*/ 490871 h 2465774"/>
              <a:gd name="connsiteX0" fmla="*/ 100099 w 3233468"/>
              <a:gd name="connsiteY0" fmla="*/ 410819 h 2385722"/>
              <a:gd name="connsiteX1" fmla="*/ 439464 w 3233468"/>
              <a:gd name="connsiteY1" fmla="*/ 910439 h 2385722"/>
              <a:gd name="connsiteX2" fmla="*/ 712841 w 3233468"/>
              <a:gd name="connsiteY2" fmla="*/ 1146110 h 2385722"/>
              <a:gd name="connsiteX3" fmla="*/ 750549 w 3233468"/>
              <a:gd name="connsiteY3" fmla="*/ 1664584 h 2385722"/>
              <a:gd name="connsiteX4" fmla="*/ 571439 w 3233468"/>
              <a:gd name="connsiteY4" fmla="*/ 2201912 h 2385722"/>
              <a:gd name="connsiteX5" fmla="*/ 1250169 w 3233468"/>
              <a:gd name="connsiteY5" fmla="*/ 2258472 h 2385722"/>
              <a:gd name="connsiteX6" fmla="*/ 1947753 w 3233468"/>
              <a:gd name="connsiteY6" fmla="*/ 2381021 h 2385722"/>
              <a:gd name="connsiteX7" fmla="*/ 2579349 w 3233468"/>
              <a:gd name="connsiteY7" fmla="*/ 2305606 h 2385722"/>
              <a:gd name="connsiteX8" fmla="*/ 2862153 w 3233468"/>
              <a:gd name="connsiteY8" fmla="*/ 1824839 h 2385722"/>
              <a:gd name="connsiteX9" fmla="*/ 3192091 w 3233468"/>
              <a:gd name="connsiteY9" fmla="*/ 1457194 h 2385722"/>
              <a:gd name="connsiteX10" fmla="*/ 3144957 w 3233468"/>
              <a:gd name="connsiteY10" fmla="*/ 1174390 h 2385722"/>
              <a:gd name="connsiteX11" fmla="*/ 2437947 w 3233468"/>
              <a:gd name="connsiteY11" fmla="*/ 891586 h 2385722"/>
              <a:gd name="connsiteX12" fmla="*/ 1495266 w 3233468"/>
              <a:gd name="connsiteY12" fmla="*/ 599355 h 2385722"/>
              <a:gd name="connsiteX13" fmla="*/ 1010669 w 3233468"/>
              <a:gd name="connsiteY13" fmla="*/ 729268 h 2385722"/>
              <a:gd name="connsiteX14" fmla="*/ 748290 w 3233468"/>
              <a:gd name="connsiteY14" fmla="*/ 586786 h 2385722"/>
              <a:gd name="connsiteX15" fmla="*/ 578804 w 3233468"/>
              <a:gd name="connsiteY15" fmla="*/ 436742 h 2385722"/>
              <a:gd name="connsiteX16" fmla="*/ 261042 w 3233468"/>
              <a:gd name="connsiteY16" fmla="*/ 84317 h 2385722"/>
              <a:gd name="connsiteX17" fmla="*/ 7599 w 3233468"/>
              <a:gd name="connsiteY17" fmla="*/ 17348 h 2385722"/>
              <a:gd name="connsiteX18" fmla="*/ 100099 w 3233468"/>
              <a:gd name="connsiteY18" fmla="*/ 410819 h 2385722"/>
              <a:gd name="connsiteX0" fmla="*/ 100099 w 3233468"/>
              <a:gd name="connsiteY0" fmla="*/ 410819 h 2385722"/>
              <a:gd name="connsiteX1" fmla="*/ 439464 w 3233468"/>
              <a:gd name="connsiteY1" fmla="*/ 910439 h 2385722"/>
              <a:gd name="connsiteX2" fmla="*/ 712841 w 3233468"/>
              <a:gd name="connsiteY2" fmla="*/ 1146110 h 2385722"/>
              <a:gd name="connsiteX3" fmla="*/ 1099341 w 3233468"/>
              <a:gd name="connsiteY3" fmla="*/ 1466621 h 2385722"/>
              <a:gd name="connsiteX4" fmla="*/ 571439 w 3233468"/>
              <a:gd name="connsiteY4" fmla="*/ 2201912 h 2385722"/>
              <a:gd name="connsiteX5" fmla="*/ 1250169 w 3233468"/>
              <a:gd name="connsiteY5" fmla="*/ 2258472 h 2385722"/>
              <a:gd name="connsiteX6" fmla="*/ 1947753 w 3233468"/>
              <a:gd name="connsiteY6" fmla="*/ 2381021 h 2385722"/>
              <a:gd name="connsiteX7" fmla="*/ 2579349 w 3233468"/>
              <a:gd name="connsiteY7" fmla="*/ 2305606 h 2385722"/>
              <a:gd name="connsiteX8" fmla="*/ 2862153 w 3233468"/>
              <a:gd name="connsiteY8" fmla="*/ 1824839 h 2385722"/>
              <a:gd name="connsiteX9" fmla="*/ 3192091 w 3233468"/>
              <a:gd name="connsiteY9" fmla="*/ 1457194 h 2385722"/>
              <a:gd name="connsiteX10" fmla="*/ 3144957 w 3233468"/>
              <a:gd name="connsiteY10" fmla="*/ 1174390 h 2385722"/>
              <a:gd name="connsiteX11" fmla="*/ 2437947 w 3233468"/>
              <a:gd name="connsiteY11" fmla="*/ 891586 h 2385722"/>
              <a:gd name="connsiteX12" fmla="*/ 1495266 w 3233468"/>
              <a:gd name="connsiteY12" fmla="*/ 599355 h 2385722"/>
              <a:gd name="connsiteX13" fmla="*/ 1010669 w 3233468"/>
              <a:gd name="connsiteY13" fmla="*/ 729268 h 2385722"/>
              <a:gd name="connsiteX14" fmla="*/ 748290 w 3233468"/>
              <a:gd name="connsiteY14" fmla="*/ 586786 h 2385722"/>
              <a:gd name="connsiteX15" fmla="*/ 578804 w 3233468"/>
              <a:gd name="connsiteY15" fmla="*/ 436742 h 2385722"/>
              <a:gd name="connsiteX16" fmla="*/ 261042 w 3233468"/>
              <a:gd name="connsiteY16" fmla="*/ 84317 h 2385722"/>
              <a:gd name="connsiteX17" fmla="*/ 7599 w 3233468"/>
              <a:gd name="connsiteY17" fmla="*/ 17348 h 2385722"/>
              <a:gd name="connsiteX18" fmla="*/ 100099 w 3233468"/>
              <a:gd name="connsiteY18" fmla="*/ 410819 h 2385722"/>
              <a:gd name="connsiteX0" fmla="*/ 100099 w 3233468"/>
              <a:gd name="connsiteY0" fmla="*/ 410819 h 2385722"/>
              <a:gd name="connsiteX1" fmla="*/ 439464 w 3233468"/>
              <a:gd name="connsiteY1" fmla="*/ 910439 h 2385722"/>
              <a:gd name="connsiteX2" fmla="*/ 712841 w 3233468"/>
              <a:gd name="connsiteY2" fmla="*/ 1146110 h 2385722"/>
              <a:gd name="connsiteX3" fmla="*/ 1099341 w 3233468"/>
              <a:gd name="connsiteY3" fmla="*/ 1466621 h 2385722"/>
              <a:gd name="connsiteX4" fmla="*/ 571439 w 3233468"/>
              <a:gd name="connsiteY4" fmla="*/ 2201912 h 2385722"/>
              <a:gd name="connsiteX5" fmla="*/ 1250169 w 3233468"/>
              <a:gd name="connsiteY5" fmla="*/ 2258472 h 2385722"/>
              <a:gd name="connsiteX6" fmla="*/ 1947753 w 3233468"/>
              <a:gd name="connsiteY6" fmla="*/ 2381021 h 2385722"/>
              <a:gd name="connsiteX7" fmla="*/ 2579349 w 3233468"/>
              <a:gd name="connsiteY7" fmla="*/ 2305606 h 2385722"/>
              <a:gd name="connsiteX8" fmla="*/ 2862153 w 3233468"/>
              <a:gd name="connsiteY8" fmla="*/ 1824839 h 2385722"/>
              <a:gd name="connsiteX9" fmla="*/ 3192091 w 3233468"/>
              <a:gd name="connsiteY9" fmla="*/ 1457194 h 2385722"/>
              <a:gd name="connsiteX10" fmla="*/ 3144957 w 3233468"/>
              <a:gd name="connsiteY10" fmla="*/ 1174390 h 2385722"/>
              <a:gd name="connsiteX11" fmla="*/ 2437947 w 3233468"/>
              <a:gd name="connsiteY11" fmla="*/ 891586 h 2385722"/>
              <a:gd name="connsiteX12" fmla="*/ 1495266 w 3233468"/>
              <a:gd name="connsiteY12" fmla="*/ 599355 h 2385722"/>
              <a:gd name="connsiteX13" fmla="*/ 1010669 w 3233468"/>
              <a:gd name="connsiteY13" fmla="*/ 729268 h 2385722"/>
              <a:gd name="connsiteX14" fmla="*/ 748290 w 3233468"/>
              <a:gd name="connsiteY14" fmla="*/ 586786 h 2385722"/>
              <a:gd name="connsiteX15" fmla="*/ 578804 w 3233468"/>
              <a:gd name="connsiteY15" fmla="*/ 436742 h 2385722"/>
              <a:gd name="connsiteX16" fmla="*/ 261042 w 3233468"/>
              <a:gd name="connsiteY16" fmla="*/ 84317 h 2385722"/>
              <a:gd name="connsiteX17" fmla="*/ 7599 w 3233468"/>
              <a:gd name="connsiteY17" fmla="*/ 17348 h 2385722"/>
              <a:gd name="connsiteX18" fmla="*/ 100099 w 3233468"/>
              <a:gd name="connsiteY18" fmla="*/ 410819 h 2385722"/>
              <a:gd name="connsiteX0" fmla="*/ 100099 w 3233468"/>
              <a:gd name="connsiteY0" fmla="*/ 410819 h 2385722"/>
              <a:gd name="connsiteX1" fmla="*/ 439464 w 3233468"/>
              <a:gd name="connsiteY1" fmla="*/ 910439 h 2385722"/>
              <a:gd name="connsiteX2" fmla="*/ 712841 w 3233468"/>
              <a:gd name="connsiteY2" fmla="*/ 1146110 h 2385722"/>
              <a:gd name="connsiteX3" fmla="*/ 1099341 w 3233468"/>
              <a:gd name="connsiteY3" fmla="*/ 1466621 h 2385722"/>
              <a:gd name="connsiteX4" fmla="*/ 571439 w 3233468"/>
              <a:gd name="connsiteY4" fmla="*/ 2201912 h 2385722"/>
              <a:gd name="connsiteX5" fmla="*/ 1250169 w 3233468"/>
              <a:gd name="connsiteY5" fmla="*/ 2258472 h 2385722"/>
              <a:gd name="connsiteX6" fmla="*/ 1947753 w 3233468"/>
              <a:gd name="connsiteY6" fmla="*/ 2381021 h 2385722"/>
              <a:gd name="connsiteX7" fmla="*/ 2579349 w 3233468"/>
              <a:gd name="connsiteY7" fmla="*/ 2305606 h 2385722"/>
              <a:gd name="connsiteX8" fmla="*/ 2862153 w 3233468"/>
              <a:gd name="connsiteY8" fmla="*/ 1824839 h 2385722"/>
              <a:gd name="connsiteX9" fmla="*/ 3192091 w 3233468"/>
              <a:gd name="connsiteY9" fmla="*/ 1457194 h 2385722"/>
              <a:gd name="connsiteX10" fmla="*/ 3144957 w 3233468"/>
              <a:gd name="connsiteY10" fmla="*/ 1174390 h 2385722"/>
              <a:gd name="connsiteX11" fmla="*/ 2437947 w 3233468"/>
              <a:gd name="connsiteY11" fmla="*/ 891586 h 2385722"/>
              <a:gd name="connsiteX12" fmla="*/ 1495266 w 3233468"/>
              <a:gd name="connsiteY12" fmla="*/ 599355 h 2385722"/>
              <a:gd name="connsiteX13" fmla="*/ 1010669 w 3233468"/>
              <a:gd name="connsiteY13" fmla="*/ 729268 h 2385722"/>
              <a:gd name="connsiteX14" fmla="*/ 748290 w 3233468"/>
              <a:gd name="connsiteY14" fmla="*/ 586786 h 2385722"/>
              <a:gd name="connsiteX15" fmla="*/ 578804 w 3233468"/>
              <a:gd name="connsiteY15" fmla="*/ 436742 h 2385722"/>
              <a:gd name="connsiteX16" fmla="*/ 261042 w 3233468"/>
              <a:gd name="connsiteY16" fmla="*/ 84317 h 2385722"/>
              <a:gd name="connsiteX17" fmla="*/ 7599 w 3233468"/>
              <a:gd name="connsiteY17" fmla="*/ 17348 h 2385722"/>
              <a:gd name="connsiteX18" fmla="*/ 100099 w 3233468"/>
              <a:gd name="connsiteY18" fmla="*/ 410819 h 2385722"/>
              <a:gd name="connsiteX0" fmla="*/ 100099 w 3233468"/>
              <a:gd name="connsiteY0" fmla="*/ 410819 h 2385722"/>
              <a:gd name="connsiteX1" fmla="*/ 439464 w 3233468"/>
              <a:gd name="connsiteY1" fmla="*/ 910439 h 2385722"/>
              <a:gd name="connsiteX2" fmla="*/ 712841 w 3233468"/>
              <a:gd name="connsiteY2" fmla="*/ 1146110 h 2385722"/>
              <a:gd name="connsiteX3" fmla="*/ 1099341 w 3233468"/>
              <a:gd name="connsiteY3" fmla="*/ 1466621 h 2385722"/>
              <a:gd name="connsiteX4" fmla="*/ 1514120 w 3233468"/>
              <a:gd name="connsiteY4" fmla="*/ 1315793 h 2385722"/>
              <a:gd name="connsiteX5" fmla="*/ 1250169 w 3233468"/>
              <a:gd name="connsiteY5" fmla="*/ 2258472 h 2385722"/>
              <a:gd name="connsiteX6" fmla="*/ 1947753 w 3233468"/>
              <a:gd name="connsiteY6" fmla="*/ 2381021 h 2385722"/>
              <a:gd name="connsiteX7" fmla="*/ 2579349 w 3233468"/>
              <a:gd name="connsiteY7" fmla="*/ 2305606 h 2385722"/>
              <a:gd name="connsiteX8" fmla="*/ 2862153 w 3233468"/>
              <a:gd name="connsiteY8" fmla="*/ 1824839 h 2385722"/>
              <a:gd name="connsiteX9" fmla="*/ 3192091 w 3233468"/>
              <a:gd name="connsiteY9" fmla="*/ 1457194 h 2385722"/>
              <a:gd name="connsiteX10" fmla="*/ 3144957 w 3233468"/>
              <a:gd name="connsiteY10" fmla="*/ 1174390 h 2385722"/>
              <a:gd name="connsiteX11" fmla="*/ 2437947 w 3233468"/>
              <a:gd name="connsiteY11" fmla="*/ 891586 h 2385722"/>
              <a:gd name="connsiteX12" fmla="*/ 1495266 w 3233468"/>
              <a:gd name="connsiteY12" fmla="*/ 599355 h 2385722"/>
              <a:gd name="connsiteX13" fmla="*/ 1010669 w 3233468"/>
              <a:gd name="connsiteY13" fmla="*/ 729268 h 2385722"/>
              <a:gd name="connsiteX14" fmla="*/ 748290 w 3233468"/>
              <a:gd name="connsiteY14" fmla="*/ 586786 h 2385722"/>
              <a:gd name="connsiteX15" fmla="*/ 578804 w 3233468"/>
              <a:gd name="connsiteY15" fmla="*/ 436742 h 2385722"/>
              <a:gd name="connsiteX16" fmla="*/ 261042 w 3233468"/>
              <a:gd name="connsiteY16" fmla="*/ 84317 h 2385722"/>
              <a:gd name="connsiteX17" fmla="*/ 7599 w 3233468"/>
              <a:gd name="connsiteY17" fmla="*/ 17348 h 2385722"/>
              <a:gd name="connsiteX18" fmla="*/ 100099 w 3233468"/>
              <a:gd name="connsiteY18" fmla="*/ 410819 h 2385722"/>
              <a:gd name="connsiteX0" fmla="*/ 100099 w 3233468"/>
              <a:gd name="connsiteY0" fmla="*/ 410819 h 2443548"/>
              <a:gd name="connsiteX1" fmla="*/ 439464 w 3233468"/>
              <a:gd name="connsiteY1" fmla="*/ 910439 h 2443548"/>
              <a:gd name="connsiteX2" fmla="*/ 712841 w 3233468"/>
              <a:gd name="connsiteY2" fmla="*/ 1146110 h 2443548"/>
              <a:gd name="connsiteX3" fmla="*/ 1099341 w 3233468"/>
              <a:gd name="connsiteY3" fmla="*/ 1466621 h 2443548"/>
              <a:gd name="connsiteX4" fmla="*/ 1514120 w 3233468"/>
              <a:gd name="connsiteY4" fmla="*/ 1315793 h 2443548"/>
              <a:gd name="connsiteX5" fmla="*/ 1938325 w 3233468"/>
              <a:gd name="connsiteY5" fmla="*/ 1476047 h 2443548"/>
              <a:gd name="connsiteX6" fmla="*/ 1947753 w 3233468"/>
              <a:gd name="connsiteY6" fmla="*/ 2381021 h 2443548"/>
              <a:gd name="connsiteX7" fmla="*/ 2579349 w 3233468"/>
              <a:gd name="connsiteY7" fmla="*/ 2305606 h 2443548"/>
              <a:gd name="connsiteX8" fmla="*/ 2862153 w 3233468"/>
              <a:gd name="connsiteY8" fmla="*/ 1824839 h 2443548"/>
              <a:gd name="connsiteX9" fmla="*/ 3192091 w 3233468"/>
              <a:gd name="connsiteY9" fmla="*/ 1457194 h 2443548"/>
              <a:gd name="connsiteX10" fmla="*/ 3144957 w 3233468"/>
              <a:gd name="connsiteY10" fmla="*/ 1174390 h 2443548"/>
              <a:gd name="connsiteX11" fmla="*/ 2437947 w 3233468"/>
              <a:gd name="connsiteY11" fmla="*/ 891586 h 2443548"/>
              <a:gd name="connsiteX12" fmla="*/ 1495266 w 3233468"/>
              <a:gd name="connsiteY12" fmla="*/ 599355 h 2443548"/>
              <a:gd name="connsiteX13" fmla="*/ 1010669 w 3233468"/>
              <a:gd name="connsiteY13" fmla="*/ 729268 h 2443548"/>
              <a:gd name="connsiteX14" fmla="*/ 748290 w 3233468"/>
              <a:gd name="connsiteY14" fmla="*/ 586786 h 2443548"/>
              <a:gd name="connsiteX15" fmla="*/ 578804 w 3233468"/>
              <a:gd name="connsiteY15" fmla="*/ 436742 h 2443548"/>
              <a:gd name="connsiteX16" fmla="*/ 261042 w 3233468"/>
              <a:gd name="connsiteY16" fmla="*/ 84317 h 2443548"/>
              <a:gd name="connsiteX17" fmla="*/ 7599 w 3233468"/>
              <a:gd name="connsiteY17" fmla="*/ 17348 h 2443548"/>
              <a:gd name="connsiteX18" fmla="*/ 100099 w 3233468"/>
              <a:gd name="connsiteY18" fmla="*/ 410819 h 2443548"/>
              <a:gd name="connsiteX0" fmla="*/ 100099 w 3233468"/>
              <a:gd name="connsiteY0" fmla="*/ 410819 h 2307850"/>
              <a:gd name="connsiteX1" fmla="*/ 439464 w 3233468"/>
              <a:gd name="connsiteY1" fmla="*/ 910439 h 2307850"/>
              <a:gd name="connsiteX2" fmla="*/ 712841 w 3233468"/>
              <a:gd name="connsiteY2" fmla="*/ 1146110 h 2307850"/>
              <a:gd name="connsiteX3" fmla="*/ 1099341 w 3233468"/>
              <a:gd name="connsiteY3" fmla="*/ 1466621 h 2307850"/>
              <a:gd name="connsiteX4" fmla="*/ 1514120 w 3233468"/>
              <a:gd name="connsiteY4" fmla="*/ 1315793 h 2307850"/>
              <a:gd name="connsiteX5" fmla="*/ 1938325 w 3233468"/>
              <a:gd name="connsiteY5" fmla="*/ 1476047 h 2307850"/>
              <a:gd name="connsiteX6" fmla="*/ 2268264 w 3233468"/>
              <a:gd name="connsiteY6" fmla="*/ 1617450 h 2307850"/>
              <a:gd name="connsiteX7" fmla="*/ 2579349 w 3233468"/>
              <a:gd name="connsiteY7" fmla="*/ 2305606 h 2307850"/>
              <a:gd name="connsiteX8" fmla="*/ 2862153 w 3233468"/>
              <a:gd name="connsiteY8" fmla="*/ 1824839 h 2307850"/>
              <a:gd name="connsiteX9" fmla="*/ 3192091 w 3233468"/>
              <a:gd name="connsiteY9" fmla="*/ 1457194 h 2307850"/>
              <a:gd name="connsiteX10" fmla="*/ 3144957 w 3233468"/>
              <a:gd name="connsiteY10" fmla="*/ 1174390 h 2307850"/>
              <a:gd name="connsiteX11" fmla="*/ 2437947 w 3233468"/>
              <a:gd name="connsiteY11" fmla="*/ 891586 h 2307850"/>
              <a:gd name="connsiteX12" fmla="*/ 1495266 w 3233468"/>
              <a:gd name="connsiteY12" fmla="*/ 599355 h 2307850"/>
              <a:gd name="connsiteX13" fmla="*/ 1010669 w 3233468"/>
              <a:gd name="connsiteY13" fmla="*/ 729268 h 2307850"/>
              <a:gd name="connsiteX14" fmla="*/ 748290 w 3233468"/>
              <a:gd name="connsiteY14" fmla="*/ 586786 h 2307850"/>
              <a:gd name="connsiteX15" fmla="*/ 578804 w 3233468"/>
              <a:gd name="connsiteY15" fmla="*/ 436742 h 2307850"/>
              <a:gd name="connsiteX16" fmla="*/ 261042 w 3233468"/>
              <a:gd name="connsiteY16" fmla="*/ 84317 h 2307850"/>
              <a:gd name="connsiteX17" fmla="*/ 7599 w 3233468"/>
              <a:gd name="connsiteY17" fmla="*/ 17348 h 2307850"/>
              <a:gd name="connsiteX18" fmla="*/ 100099 w 3233468"/>
              <a:gd name="connsiteY18" fmla="*/ 410819 h 2307850"/>
              <a:gd name="connsiteX0" fmla="*/ 100099 w 3233468"/>
              <a:gd name="connsiteY0" fmla="*/ 410819 h 1829105"/>
              <a:gd name="connsiteX1" fmla="*/ 439464 w 3233468"/>
              <a:gd name="connsiteY1" fmla="*/ 910439 h 1829105"/>
              <a:gd name="connsiteX2" fmla="*/ 712841 w 3233468"/>
              <a:gd name="connsiteY2" fmla="*/ 1146110 h 1829105"/>
              <a:gd name="connsiteX3" fmla="*/ 1099341 w 3233468"/>
              <a:gd name="connsiteY3" fmla="*/ 1466621 h 1829105"/>
              <a:gd name="connsiteX4" fmla="*/ 1514120 w 3233468"/>
              <a:gd name="connsiteY4" fmla="*/ 1315793 h 1829105"/>
              <a:gd name="connsiteX5" fmla="*/ 1938325 w 3233468"/>
              <a:gd name="connsiteY5" fmla="*/ 1476047 h 1829105"/>
              <a:gd name="connsiteX6" fmla="*/ 2268264 w 3233468"/>
              <a:gd name="connsiteY6" fmla="*/ 1617450 h 1829105"/>
              <a:gd name="connsiteX7" fmla="*/ 2607629 w 3233468"/>
              <a:gd name="connsiteY7" fmla="*/ 1655157 h 1829105"/>
              <a:gd name="connsiteX8" fmla="*/ 2862153 w 3233468"/>
              <a:gd name="connsiteY8" fmla="*/ 1824839 h 1829105"/>
              <a:gd name="connsiteX9" fmla="*/ 3192091 w 3233468"/>
              <a:gd name="connsiteY9" fmla="*/ 1457194 h 1829105"/>
              <a:gd name="connsiteX10" fmla="*/ 3144957 w 3233468"/>
              <a:gd name="connsiteY10" fmla="*/ 1174390 h 1829105"/>
              <a:gd name="connsiteX11" fmla="*/ 2437947 w 3233468"/>
              <a:gd name="connsiteY11" fmla="*/ 891586 h 1829105"/>
              <a:gd name="connsiteX12" fmla="*/ 1495266 w 3233468"/>
              <a:gd name="connsiteY12" fmla="*/ 599355 h 1829105"/>
              <a:gd name="connsiteX13" fmla="*/ 1010669 w 3233468"/>
              <a:gd name="connsiteY13" fmla="*/ 729268 h 1829105"/>
              <a:gd name="connsiteX14" fmla="*/ 748290 w 3233468"/>
              <a:gd name="connsiteY14" fmla="*/ 586786 h 1829105"/>
              <a:gd name="connsiteX15" fmla="*/ 578804 w 3233468"/>
              <a:gd name="connsiteY15" fmla="*/ 436742 h 1829105"/>
              <a:gd name="connsiteX16" fmla="*/ 261042 w 3233468"/>
              <a:gd name="connsiteY16" fmla="*/ 84317 h 1829105"/>
              <a:gd name="connsiteX17" fmla="*/ 7599 w 3233468"/>
              <a:gd name="connsiteY17" fmla="*/ 17348 h 1829105"/>
              <a:gd name="connsiteX18" fmla="*/ 100099 w 3233468"/>
              <a:gd name="connsiteY18" fmla="*/ 410819 h 1829105"/>
              <a:gd name="connsiteX0" fmla="*/ 100099 w 3233468"/>
              <a:gd name="connsiteY0" fmla="*/ 410819 h 1834854"/>
              <a:gd name="connsiteX1" fmla="*/ 439464 w 3233468"/>
              <a:gd name="connsiteY1" fmla="*/ 910439 h 1834854"/>
              <a:gd name="connsiteX2" fmla="*/ 712841 w 3233468"/>
              <a:gd name="connsiteY2" fmla="*/ 1146110 h 1834854"/>
              <a:gd name="connsiteX3" fmla="*/ 1099341 w 3233468"/>
              <a:gd name="connsiteY3" fmla="*/ 1466621 h 1834854"/>
              <a:gd name="connsiteX4" fmla="*/ 1514120 w 3233468"/>
              <a:gd name="connsiteY4" fmla="*/ 1315793 h 1834854"/>
              <a:gd name="connsiteX5" fmla="*/ 1938325 w 3233468"/>
              <a:gd name="connsiteY5" fmla="*/ 1476047 h 1834854"/>
              <a:gd name="connsiteX6" fmla="*/ 2268264 w 3233468"/>
              <a:gd name="connsiteY6" fmla="*/ 1617450 h 1834854"/>
              <a:gd name="connsiteX7" fmla="*/ 2617055 w 3233468"/>
              <a:gd name="connsiteY7" fmla="*/ 1721145 h 1834854"/>
              <a:gd name="connsiteX8" fmla="*/ 2862153 w 3233468"/>
              <a:gd name="connsiteY8" fmla="*/ 1824839 h 1834854"/>
              <a:gd name="connsiteX9" fmla="*/ 3192091 w 3233468"/>
              <a:gd name="connsiteY9" fmla="*/ 1457194 h 1834854"/>
              <a:gd name="connsiteX10" fmla="*/ 3144957 w 3233468"/>
              <a:gd name="connsiteY10" fmla="*/ 1174390 h 1834854"/>
              <a:gd name="connsiteX11" fmla="*/ 2437947 w 3233468"/>
              <a:gd name="connsiteY11" fmla="*/ 891586 h 1834854"/>
              <a:gd name="connsiteX12" fmla="*/ 1495266 w 3233468"/>
              <a:gd name="connsiteY12" fmla="*/ 599355 h 1834854"/>
              <a:gd name="connsiteX13" fmla="*/ 1010669 w 3233468"/>
              <a:gd name="connsiteY13" fmla="*/ 729268 h 1834854"/>
              <a:gd name="connsiteX14" fmla="*/ 748290 w 3233468"/>
              <a:gd name="connsiteY14" fmla="*/ 586786 h 1834854"/>
              <a:gd name="connsiteX15" fmla="*/ 578804 w 3233468"/>
              <a:gd name="connsiteY15" fmla="*/ 436742 h 1834854"/>
              <a:gd name="connsiteX16" fmla="*/ 261042 w 3233468"/>
              <a:gd name="connsiteY16" fmla="*/ 84317 h 1834854"/>
              <a:gd name="connsiteX17" fmla="*/ 7599 w 3233468"/>
              <a:gd name="connsiteY17" fmla="*/ 17348 h 1834854"/>
              <a:gd name="connsiteX18" fmla="*/ 100099 w 3233468"/>
              <a:gd name="connsiteY18" fmla="*/ 410819 h 18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33468" h="1834854">
                <a:moveTo>
                  <a:pt x="100099" y="410819"/>
                </a:moveTo>
                <a:cubicBezTo>
                  <a:pt x="172077" y="559668"/>
                  <a:pt x="337340" y="787891"/>
                  <a:pt x="439464" y="910439"/>
                </a:cubicBezTo>
                <a:cubicBezTo>
                  <a:pt x="541588" y="1032988"/>
                  <a:pt x="602862" y="1053413"/>
                  <a:pt x="712841" y="1146110"/>
                </a:cubicBezTo>
                <a:cubicBezTo>
                  <a:pt x="822820" y="1238807"/>
                  <a:pt x="965795" y="1438341"/>
                  <a:pt x="1099341" y="1466621"/>
                </a:cubicBezTo>
                <a:cubicBezTo>
                  <a:pt x="1232888" y="1494902"/>
                  <a:pt x="1374289" y="1314222"/>
                  <a:pt x="1514120" y="1315793"/>
                </a:cubicBezTo>
                <a:cubicBezTo>
                  <a:pt x="1653951" y="1317364"/>
                  <a:pt x="1812634" y="1425771"/>
                  <a:pt x="1938325" y="1476047"/>
                </a:cubicBezTo>
                <a:cubicBezTo>
                  <a:pt x="2064016" y="1526323"/>
                  <a:pt x="2155142" y="1576600"/>
                  <a:pt x="2268264" y="1617450"/>
                </a:cubicBezTo>
                <a:cubicBezTo>
                  <a:pt x="2381386" y="1658300"/>
                  <a:pt x="2518073" y="1686580"/>
                  <a:pt x="2617055" y="1721145"/>
                </a:cubicBezTo>
                <a:cubicBezTo>
                  <a:pt x="2716037" y="1755710"/>
                  <a:pt x="2766314" y="1868831"/>
                  <a:pt x="2862153" y="1824839"/>
                </a:cubicBezTo>
                <a:cubicBezTo>
                  <a:pt x="2957992" y="1780847"/>
                  <a:pt x="3144957" y="1565602"/>
                  <a:pt x="3192091" y="1457194"/>
                </a:cubicBezTo>
                <a:cubicBezTo>
                  <a:pt x="3239225" y="1348786"/>
                  <a:pt x="3270648" y="1268658"/>
                  <a:pt x="3144957" y="1174390"/>
                </a:cubicBezTo>
                <a:cubicBezTo>
                  <a:pt x="3019266" y="1080122"/>
                  <a:pt x="2712896" y="987425"/>
                  <a:pt x="2437947" y="891586"/>
                </a:cubicBezTo>
                <a:cubicBezTo>
                  <a:pt x="2162999" y="795747"/>
                  <a:pt x="1733146" y="626408"/>
                  <a:pt x="1495266" y="599355"/>
                </a:cubicBezTo>
                <a:cubicBezTo>
                  <a:pt x="1257386" y="572302"/>
                  <a:pt x="1135165" y="731363"/>
                  <a:pt x="1010669" y="729268"/>
                </a:cubicBezTo>
                <a:cubicBezTo>
                  <a:pt x="886173" y="727173"/>
                  <a:pt x="820268" y="635540"/>
                  <a:pt x="748290" y="586786"/>
                </a:cubicBezTo>
                <a:cubicBezTo>
                  <a:pt x="676313" y="538032"/>
                  <a:pt x="660012" y="520487"/>
                  <a:pt x="578804" y="436742"/>
                </a:cubicBezTo>
                <a:cubicBezTo>
                  <a:pt x="497596" y="352997"/>
                  <a:pt x="408630" y="279629"/>
                  <a:pt x="261042" y="84317"/>
                </a:cubicBezTo>
                <a:cubicBezTo>
                  <a:pt x="161079" y="50930"/>
                  <a:pt x="34423" y="-37069"/>
                  <a:pt x="7599" y="17348"/>
                </a:cubicBezTo>
                <a:cubicBezTo>
                  <a:pt x="-19225" y="71765"/>
                  <a:pt x="28122" y="261971"/>
                  <a:pt x="100099" y="410819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D806B66-1D67-ED9B-0C1A-C3259A3C6AD4}"/>
              </a:ext>
            </a:extLst>
          </p:cNvPr>
          <p:cNvSpPr/>
          <p:nvPr/>
        </p:nvSpPr>
        <p:spPr>
          <a:xfrm>
            <a:off x="5078004" y="2872425"/>
            <a:ext cx="333938" cy="343861"/>
          </a:xfrm>
          <a:custGeom>
            <a:avLst/>
            <a:gdLst>
              <a:gd name="connsiteX0" fmla="*/ 245331 w 333938"/>
              <a:gd name="connsiteY0" fmla="*/ 1268 h 343861"/>
              <a:gd name="connsiteX1" fmla="*/ 103928 w 333938"/>
              <a:gd name="connsiteY1" fmla="*/ 48402 h 343861"/>
              <a:gd name="connsiteX2" fmla="*/ 234 w 333938"/>
              <a:gd name="connsiteY2" fmla="*/ 218085 h 343861"/>
              <a:gd name="connsiteX3" fmla="*/ 132209 w 333938"/>
              <a:gd name="connsiteY3" fmla="*/ 340633 h 343861"/>
              <a:gd name="connsiteX4" fmla="*/ 330172 w 333938"/>
              <a:gd name="connsiteY4" fmla="*/ 86110 h 343861"/>
              <a:gd name="connsiteX5" fmla="*/ 245331 w 333938"/>
              <a:gd name="connsiteY5" fmla="*/ 1268 h 34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938" h="343861">
                <a:moveTo>
                  <a:pt x="245331" y="1268"/>
                </a:moveTo>
                <a:cubicBezTo>
                  <a:pt x="207624" y="-5017"/>
                  <a:pt x="144778" y="12266"/>
                  <a:pt x="103928" y="48402"/>
                </a:cubicBezTo>
                <a:cubicBezTo>
                  <a:pt x="63078" y="84538"/>
                  <a:pt x="-4480" y="169380"/>
                  <a:pt x="234" y="218085"/>
                </a:cubicBezTo>
                <a:cubicBezTo>
                  <a:pt x="4947" y="266790"/>
                  <a:pt x="77219" y="362629"/>
                  <a:pt x="132209" y="340633"/>
                </a:cubicBezTo>
                <a:cubicBezTo>
                  <a:pt x="187199" y="318637"/>
                  <a:pt x="309747" y="139528"/>
                  <a:pt x="330172" y="86110"/>
                </a:cubicBezTo>
                <a:cubicBezTo>
                  <a:pt x="350597" y="32692"/>
                  <a:pt x="283038" y="7553"/>
                  <a:pt x="245331" y="1268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6501061-0477-7CE0-38A0-1A30360DAAA9}"/>
              </a:ext>
            </a:extLst>
          </p:cNvPr>
          <p:cNvSpPr/>
          <p:nvPr/>
        </p:nvSpPr>
        <p:spPr>
          <a:xfrm>
            <a:off x="4993202" y="3303948"/>
            <a:ext cx="270201" cy="221167"/>
          </a:xfrm>
          <a:custGeom>
            <a:avLst/>
            <a:gdLst>
              <a:gd name="connsiteX0" fmla="*/ 245331 w 333938"/>
              <a:gd name="connsiteY0" fmla="*/ 1268 h 343861"/>
              <a:gd name="connsiteX1" fmla="*/ 103928 w 333938"/>
              <a:gd name="connsiteY1" fmla="*/ 48402 h 343861"/>
              <a:gd name="connsiteX2" fmla="*/ 234 w 333938"/>
              <a:gd name="connsiteY2" fmla="*/ 218085 h 343861"/>
              <a:gd name="connsiteX3" fmla="*/ 132209 w 333938"/>
              <a:gd name="connsiteY3" fmla="*/ 340633 h 343861"/>
              <a:gd name="connsiteX4" fmla="*/ 330172 w 333938"/>
              <a:gd name="connsiteY4" fmla="*/ 86110 h 343861"/>
              <a:gd name="connsiteX5" fmla="*/ 245331 w 333938"/>
              <a:gd name="connsiteY5" fmla="*/ 1268 h 343861"/>
              <a:gd name="connsiteX0" fmla="*/ 189788 w 330725"/>
              <a:gd name="connsiteY0" fmla="*/ 37469 h 301685"/>
              <a:gd name="connsiteX1" fmla="*/ 103902 w 330725"/>
              <a:gd name="connsiteY1" fmla="*/ 6226 h 301685"/>
              <a:gd name="connsiteX2" fmla="*/ 208 w 330725"/>
              <a:gd name="connsiteY2" fmla="*/ 175909 h 301685"/>
              <a:gd name="connsiteX3" fmla="*/ 132183 w 330725"/>
              <a:gd name="connsiteY3" fmla="*/ 298457 h 301685"/>
              <a:gd name="connsiteX4" fmla="*/ 330146 w 330725"/>
              <a:gd name="connsiteY4" fmla="*/ 43934 h 301685"/>
              <a:gd name="connsiteX5" fmla="*/ 189788 w 330725"/>
              <a:gd name="connsiteY5" fmla="*/ 37469 h 301685"/>
              <a:gd name="connsiteX0" fmla="*/ 189788 w 298239"/>
              <a:gd name="connsiteY0" fmla="*/ 38715 h 302931"/>
              <a:gd name="connsiteX1" fmla="*/ 103902 w 298239"/>
              <a:gd name="connsiteY1" fmla="*/ 7472 h 302931"/>
              <a:gd name="connsiteX2" fmla="*/ 208 w 298239"/>
              <a:gd name="connsiteY2" fmla="*/ 177155 h 302931"/>
              <a:gd name="connsiteX3" fmla="*/ 132183 w 298239"/>
              <a:gd name="connsiteY3" fmla="*/ 299703 h 302931"/>
              <a:gd name="connsiteX4" fmla="*/ 297489 w 298239"/>
              <a:gd name="connsiteY4" fmla="*/ 117025 h 302931"/>
              <a:gd name="connsiteX5" fmla="*/ 189788 w 298239"/>
              <a:gd name="connsiteY5" fmla="*/ 38715 h 302931"/>
              <a:gd name="connsiteX0" fmla="*/ 191312 w 299021"/>
              <a:gd name="connsiteY0" fmla="*/ 38715 h 231645"/>
              <a:gd name="connsiteX1" fmla="*/ 105426 w 299021"/>
              <a:gd name="connsiteY1" fmla="*/ 7472 h 231645"/>
              <a:gd name="connsiteX2" fmla="*/ 1732 w 299021"/>
              <a:gd name="connsiteY2" fmla="*/ 177155 h 231645"/>
              <a:gd name="connsiteX3" fmla="*/ 195756 w 299021"/>
              <a:gd name="connsiteY3" fmla="*/ 224592 h 231645"/>
              <a:gd name="connsiteX4" fmla="*/ 299013 w 299021"/>
              <a:gd name="connsiteY4" fmla="*/ 117025 h 231645"/>
              <a:gd name="connsiteX5" fmla="*/ 191312 w 299021"/>
              <a:gd name="connsiteY5" fmla="*/ 38715 h 231645"/>
              <a:gd name="connsiteX0" fmla="*/ 162492 w 270201"/>
              <a:gd name="connsiteY0" fmla="*/ 32766 h 221167"/>
              <a:gd name="connsiteX1" fmla="*/ 76606 w 270201"/>
              <a:gd name="connsiteY1" fmla="*/ 1523 h 221167"/>
              <a:gd name="connsiteX2" fmla="*/ 2304 w 270201"/>
              <a:gd name="connsiteY2" fmla="*/ 76500 h 221167"/>
              <a:gd name="connsiteX3" fmla="*/ 166936 w 270201"/>
              <a:gd name="connsiteY3" fmla="*/ 218643 h 221167"/>
              <a:gd name="connsiteX4" fmla="*/ 270193 w 270201"/>
              <a:gd name="connsiteY4" fmla="*/ 111076 h 221167"/>
              <a:gd name="connsiteX5" fmla="*/ 162492 w 270201"/>
              <a:gd name="connsiteY5" fmla="*/ 32766 h 22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201" h="221167">
                <a:moveTo>
                  <a:pt x="162492" y="32766"/>
                </a:moveTo>
                <a:cubicBezTo>
                  <a:pt x="130228" y="14507"/>
                  <a:pt x="103304" y="-5766"/>
                  <a:pt x="76606" y="1523"/>
                </a:cubicBezTo>
                <a:cubicBezTo>
                  <a:pt x="49908" y="8812"/>
                  <a:pt x="-12751" y="40313"/>
                  <a:pt x="2304" y="76500"/>
                </a:cubicBezTo>
                <a:cubicBezTo>
                  <a:pt x="17359" y="112687"/>
                  <a:pt x="111946" y="240639"/>
                  <a:pt x="166936" y="218643"/>
                </a:cubicBezTo>
                <a:cubicBezTo>
                  <a:pt x="221926" y="196647"/>
                  <a:pt x="270934" y="142055"/>
                  <a:pt x="270193" y="111076"/>
                </a:cubicBezTo>
                <a:cubicBezTo>
                  <a:pt x="269452" y="80097"/>
                  <a:pt x="194757" y="51025"/>
                  <a:pt x="162492" y="3276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4F82A9-F09B-2A82-F975-48AD50C8FA90}"/>
              </a:ext>
            </a:extLst>
          </p:cNvPr>
          <p:cNvSpPr/>
          <p:nvPr/>
        </p:nvSpPr>
        <p:spPr>
          <a:xfrm>
            <a:off x="5225640" y="3465388"/>
            <a:ext cx="395285" cy="264525"/>
          </a:xfrm>
          <a:custGeom>
            <a:avLst/>
            <a:gdLst>
              <a:gd name="connsiteX0" fmla="*/ 245331 w 333938"/>
              <a:gd name="connsiteY0" fmla="*/ 1268 h 343861"/>
              <a:gd name="connsiteX1" fmla="*/ 103928 w 333938"/>
              <a:gd name="connsiteY1" fmla="*/ 48402 h 343861"/>
              <a:gd name="connsiteX2" fmla="*/ 234 w 333938"/>
              <a:gd name="connsiteY2" fmla="*/ 218085 h 343861"/>
              <a:gd name="connsiteX3" fmla="*/ 132209 w 333938"/>
              <a:gd name="connsiteY3" fmla="*/ 340633 h 343861"/>
              <a:gd name="connsiteX4" fmla="*/ 330172 w 333938"/>
              <a:gd name="connsiteY4" fmla="*/ 86110 h 343861"/>
              <a:gd name="connsiteX5" fmla="*/ 245331 w 333938"/>
              <a:gd name="connsiteY5" fmla="*/ 1268 h 343861"/>
              <a:gd name="connsiteX0" fmla="*/ 189788 w 330725"/>
              <a:gd name="connsiteY0" fmla="*/ 37469 h 301685"/>
              <a:gd name="connsiteX1" fmla="*/ 103902 w 330725"/>
              <a:gd name="connsiteY1" fmla="*/ 6226 h 301685"/>
              <a:gd name="connsiteX2" fmla="*/ 208 w 330725"/>
              <a:gd name="connsiteY2" fmla="*/ 175909 h 301685"/>
              <a:gd name="connsiteX3" fmla="*/ 132183 w 330725"/>
              <a:gd name="connsiteY3" fmla="*/ 298457 h 301685"/>
              <a:gd name="connsiteX4" fmla="*/ 330146 w 330725"/>
              <a:gd name="connsiteY4" fmla="*/ 43934 h 301685"/>
              <a:gd name="connsiteX5" fmla="*/ 189788 w 330725"/>
              <a:gd name="connsiteY5" fmla="*/ 37469 h 301685"/>
              <a:gd name="connsiteX0" fmla="*/ 189788 w 298239"/>
              <a:gd name="connsiteY0" fmla="*/ 38715 h 302931"/>
              <a:gd name="connsiteX1" fmla="*/ 103902 w 298239"/>
              <a:gd name="connsiteY1" fmla="*/ 7472 h 302931"/>
              <a:gd name="connsiteX2" fmla="*/ 208 w 298239"/>
              <a:gd name="connsiteY2" fmla="*/ 177155 h 302931"/>
              <a:gd name="connsiteX3" fmla="*/ 132183 w 298239"/>
              <a:gd name="connsiteY3" fmla="*/ 299703 h 302931"/>
              <a:gd name="connsiteX4" fmla="*/ 297489 w 298239"/>
              <a:gd name="connsiteY4" fmla="*/ 117025 h 302931"/>
              <a:gd name="connsiteX5" fmla="*/ 189788 w 298239"/>
              <a:gd name="connsiteY5" fmla="*/ 38715 h 302931"/>
              <a:gd name="connsiteX0" fmla="*/ 191312 w 299021"/>
              <a:gd name="connsiteY0" fmla="*/ 38715 h 231645"/>
              <a:gd name="connsiteX1" fmla="*/ 105426 w 299021"/>
              <a:gd name="connsiteY1" fmla="*/ 7472 h 231645"/>
              <a:gd name="connsiteX2" fmla="*/ 1732 w 299021"/>
              <a:gd name="connsiteY2" fmla="*/ 177155 h 231645"/>
              <a:gd name="connsiteX3" fmla="*/ 195756 w 299021"/>
              <a:gd name="connsiteY3" fmla="*/ 224592 h 231645"/>
              <a:gd name="connsiteX4" fmla="*/ 299013 w 299021"/>
              <a:gd name="connsiteY4" fmla="*/ 117025 h 231645"/>
              <a:gd name="connsiteX5" fmla="*/ 191312 w 299021"/>
              <a:gd name="connsiteY5" fmla="*/ 38715 h 231645"/>
              <a:gd name="connsiteX0" fmla="*/ 162492 w 270201"/>
              <a:gd name="connsiteY0" fmla="*/ 32766 h 221167"/>
              <a:gd name="connsiteX1" fmla="*/ 76606 w 270201"/>
              <a:gd name="connsiteY1" fmla="*/ 1523 h 221167"/>
              <a:gd name="connsiteX2" fmla="*/ 2304 w 270201"/>
              <a:gd name="connsiteY2" fmla="*/ 76500 h 221167"/>
              <a:gd name="connsiteX3" fmla="*/ 166936 w 270201"/>
              <a:gd name="connsiteY3" fmla="*/ 218643 h 221167"/>
              <a:gd name="connsiteX4" fmla="*/ 270193 w 270201"/>
              <a:gd name="connsiteY4" fmla="*/ 111076 h 221167"/>
              <a:gd name="connsiteX5" fmla="*/ 162492 w 270201"/>
              <a:gd name="connsiteY5" fmla="*/ 32766 h 221167"/>
              <a:gd name="connsiteX0" fmla="*/ 172328 w 372526"/>
              <a:gd name="connsiteY0" fmla="*/ 32766 h 259889"/>
              <a:gd name="connsiteX1" fmla="*/ 86442 w 372526"/>
              <a:gd name="connsiteY1" fmla="*/ 1523 h 259889"/>
              <a:gd name="connsiteX2" fmla="*/ 12140 w 372526"/>
              <a:gd name="connsiteY2" fmla="*/ 76500 h 259889"/>
              <a:gd name="connsiteX3" fmla="*/ 356386 w 372526"/>
              <a:gd name="connsiteY3" fmla="*/ 257831 h 259889"/>
              <a:gd name="connsiteX4" fmla="*/ 280029 w 372526"/>
              <a:gd name="connsiteY4" fmla="*/ 111076 h 259889"/>
              <a:gd name="connsiteX5" fmla="*/ 172328 w 372526"/>
              <a:gd name="connsiteY5" fmla="*/ 32766 h 259889"/>
              <a:gd name="connsiteX0" fmla="*/ 172328 w 396089"/>
              <a:gd name="connsiteY0" fmla="*/ 32424 h 259547"/>
              <a:gd name="connsiteX1" fmla="*/ 86442 w 396089"/>
              <a:gd name="connsiteY1" fmla="*/ 1181 h 259547"/>
              <a:gd name="connsiteX2" fmla="*/ 12140 w 396089"/>
              <a:gd name="connsiteY2" fmla="*/ 76158 h 259547"/>
              <a:gd name="connsiteX3" fmla="*/ 356386 w 396089"/>
              <a:gd name="connsiteY3" fmla="*/ 257489 h 259547"/>
              <a:gd name="connsiteX4" fmla="*/ 371469 w 396089"/>
              <a:gd name="connsiteY4" fmla="*/ 61748 h 259547"/>
              <a:gd name="connsiteX5" fmla="*/ 172328 w 396089"/>
              <a:gd name="connsiteY5" fmla="*/ 32424 h 259547"/>
              <a:gd name="connsiteX0" fmla="*/ 188899 w 395285"/>
              <a:gd name="connsiteY0" fmla="*/ 11276 h 264525"/>
              <a:gd name="connsiteX1" fmla="*/ 86685 w 395285"/>
              <a:gd name="connsiteY1" fmla="*/ 6159 h 264525"/>
              <a:gd name="connsiteX2" fmla="*/ 12383 w 395285"/>
              <a:gd name="connsiteY2" fmla="*/ 81136 h 264525"/>
              <a:gd name="connsiteX3" fmla="*/ 356629 w 395285"/>
              <a:gd name="connsiteY3" fmla="*/ 262467 h 264525"/>
              <a:gd name="connsiteX4" fmla="*/ 371712 w 395285"/>
              <a:gd name="connsiteY4" fmla="*/ 66726 h 264525"/>
              <a:gd name="connsiteX5" fmla="*/ 188899 w 395285"/>
              <a:gd name="connsiteY5" fmla="*/ 11276 h 26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285" h="264525">
                <a:moveTo>
                  <a:pt x="188899" y="11276"/>
                </a:moveTo>
                <a:cubicBezTo>
                  <a:pt x="141395" y="1182"/>
                  <a:pt x="116104" y="-5484"/>
                  <a:pt x="86685" y="6159"/>
                </a:cubicBezTo>
                <a:cubicBezTo>
                  <a:pt x="57266" y="17802"/>
                  <a:pt x="-32608" y="38418"/>
                  <a:pt x="12383" y="81136"/>
                </a:cubicBezTo>
                <a:cubicBezTo>
                  <a:pt x="57374" y="123854"/>
                  <a:pt x="301639" y="284463"/>
                  <a:pt x="356629" y="262467"/>
                </a:cubicBezTo>
                <a:cubicBezTo>
                  <a:pt x="411619" y="240471"/>
                  <a:pt x="399667" y="108591"/>
                  <a:pt x="371712" y="66726"/>
                </a:cubicBezTo>
                <a:cubicBezTo>
                  <a:pt x="343757" y="24861"/>
                  <a:pt x="236403" y="21370"/>
                  <a:pt x="188899" y="1127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3DEDF0-D7A5-0792-8455-EDA0CB18682E}"/>
              </a:ext>
            </a:extLst>
          </p:cNvPr>
          <p:cNvSpPr/>
          <p:nvPr/>
        </p:nvSpPr>
        <p:spPr>
          <a:xfrm>
            <a:off x="5652460" y="3174736"/>
            <a:ext cx="1623612" cy="748881"/>
          </a:xfrm>
          <a:custGeom>
            <a:avLst/>
            <a:gdLst>
              <a:gd name="connsiteX0" fmla="*/ 72337 w 1623612"/>
              <a:gd name="connsiteY0" fmla="*/ 348970 h 748881"/>
              <a:gd name="connsiteX1" fmla="*/ 33149 w 1623612"/>
              <a:gd name="connsiteY1" fmla="*/ 440410 h 748881"/>
              <a:gd name="connsiteX2" fmla="*/ 49477 w 1623612"/>
              <a:gd name="connsiteY2" fmla="*/ 574304 h 748881"/>
              <a:gd name="connsiteX3" fmla="*/ 624243 w 1623612"/>
              <a:gd name="connsiteY3" fmla="*/ 669010 h 748881"/>
              <a:gd name="connsiteX4" fmla="*/ 1277386 w 1623612"/>
              <a:gd name="connsiteY4" fmla="*/ 698401 h 748881"/>
              <a:gd name="connsiteX5" fmla="*/ 1512517 w 1623612"/>
              <a:gd name="connsiteY5" fmla="*/ 747387 h 748881"/>
              <a:gd name="connsiteX6" fmla="*/ 1623551 w 1623612"/>
              <a:gd name="connsiteY6" fmla="*/ 636353 h 748881"/>
              <a:gd name="connsiteX7" fmla="*/ 1499454 w 1623612"/>
              <a:gd name="connsiteY7" fmla="*/ 286921 h 748881"/>
              <a:gd name="connsiteX8" fmla="*/ 1029191 w 1623612"/>
              <a:gd name="connsiteY8" fmla="*/ 2804 h 748881"/>
              <a:gd name="connsiteX9" fmla="*/ 287874 w 1623612"/>
              <a:gd name="connsiteY9" fmla="*/ 153027 h 748881"/>
              <a:gd name="connsiteX10" fmla="*/ 72337 w 1623612"/>
              <a:gd name="connsiteY10" fmla="*/ 348970 h 74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3612" h="748881">
                <a:moveTo>
                  <a:pt x="72337" y="348970"/>
                </a:moveTo>
                <a:cubicBezTo>
                  <a:pt x="29883" y="396867"/>
                  <a:pt x="36959" y="402854"/>
                  <a:pt x="33149" y="440410"/>
                </a:cubicBezTo>
                <a:cubicBezTo>
                  <a:pt x="29339" y="477966"/>
                  <a:pt x="-49039" y="536204"/>
                  <a:pt x="49477" y="574304"/>
                </a:cubicBezTo>
                <a:cubicBezTo>
                  <a:pt x="147993" y="612404"/>
                  <a:pt x="419592" y="648327"/>
                  <a:pt x="624243" y="669010"/>
                </a:cubicBezTo>
                <a:cubicBezTo>
                  <a:pt x="828894" y="689693"/>
                  <a:pt x="1129340" y="685338"/>
                  <a:pt x="1277386" y="698401"/>
                </a:cubicBezTo>
                <a:cubicBezTo>
                  <a:pt x="1425432" y="711464"/>
                  <a:pt x="1454823" y="757728"/>
                  <a:pt x="1512517" y="747387"/>
                </a:cubicBezTo>
                <a:cubicBezTo>
                  <a:pt x="1570211" y="737046"/>
                  <a:pt x="1625728" y="713097"/>
                  <a:pt x="1623551" y="636353"/>
                </a:cubicBezTo>
                <a:cubicBezTo>
                  <a:pt x="1621374" y="559609"/>
                  <a:pt x="1598514" y="392513"/>
                  <a:pt x="1499454" y="286921"/>
                </a:cubicBezTo>
                <a:cubicBezTo>
                  <a:pt x="1400394" y="181329"/>
                  <a:pt x="1231121" y="25120"/>
                  <a:pt x="1029191" y="2804"/>
                </a:cubicBezTo>
                <a:cubicBezTo>
                  <a:pt x="827261" y="-19512"/>
                  <a:pt x="446261" y="96966"/>
                  <a:pt x="287874" y="153027"/>
                </a:cubicBezTo>
                <a:cubicBezTo>
                  <a:pt x="129487" y="209088"/>
                  <a:pt x="114791" y="301073"/>
                  <a:pt x="72337" y="34897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3DE3F-A490-99F6-DE1E-9A7FCFB6815C}"/>
              </a:ext>
            </a:extLst>
          </p:cNvPr>
          <p:cNvSpPr txBox="1"/>
          <p:nvPr/>
        </p:nvSpPr>
        <p:spPr>
          <a:xfrm>
            <a:off x="1202168" y="2439808"/>
            <a:ext cx="1421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Brown - dkmj_88_ks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9B1FC-594C-EB93-D8A8-F9E641BC338C}"/>
              </a:ext>
            </a:extLst>
          </p:cNvPr>
          <p:cNvSpPr txBox="1"/>
          <p:nvPr/>
        </p:nvSpPr>
        <p:spPr>
          <a:xfrm>
            <a:off x="8022695" y="420235"/>
            <a:ext cx="270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well-screens connected to </a:t>
            </a:r>
          </a:p>
          <a:p>
            <a:r>
              <a:rPr lang="en-US" dirty="0"/>
              <a:t>dkmj_88_ks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A3A1A4-DF7F-59CB-B249-A7E3A4B7A4DF}"/>
              </a:ext>
            </a:extLst>
          </p:cNvPr>
          <p:cNvSpPr txBox="1"/>
          <p:nvPr/>
        </p:nvSpPr>
        <p:spPr>
          <a:xfrm>
            <a:off x="10403149" y="73444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Zn 0.75 ug/l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76B2C-B4EA-B9CE-E425-965315ACB016}"/>
              </a:ext>
            </a:extLst>
          </p:cNvPr>
          <p:cNvSpPr txBox="1"/>
          <p:nvPr/>
        </p:nvSpPr>
        <p:spPr>
          <a:xfrm>
            <a:off x="10366918" y="1526138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Zn 5.5 ug/l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99EA64-8F71-367D-4CF7-7E472BFE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7725"/>
            <a:ext cx="12192000" cy="8997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28A9B4-6069-89A7-3A45-22770DD40D29}"/>
              </a:ext>
            </a:extLst>
          </p:cNvPr>
          <p:cNvSpPr txBox="1"/>
          <p:nvPr/>
        </p:nvSpPr>
        <p:spPr>
          <a:xfrm>
            <a:off x="277759" y="4291412"/>
            <a:ext cx="463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Magsin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tilstrømningen = </a:t>
            </a:r>
            <a:r>
              <a:rPr lang="en-US" dirty="0"/>
              <a:t>Flux_mag+Aq2r_mag </a:t>
            </a:r>
          </a:p>
          <a:p>
            <a:r>
              <a:rPr lang="en-US" dirty="0"/>
              <a:t>(mm/year)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7D925-CD56-7F49-D231-82D31A3E40D5}"/>
              </a:ext>
            </a:extLst>
          </p:cNvPr>
          <p:cNvSpPr txBox="1"/>
          <p:nvPr/>
        </p:nvSpPr>
        <p:spPr>
          <a:xfrm>
            <a:off x="358219" y="420235"/>
            <a:ext cx="39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Stream stretch in contact with a GVF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031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69D8-B0AE-171D-FDE7-1CBA2EB7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A3AA-CAE9-D4D0-7716-282FA1D0E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9293" cy="4667250"/>
          </a:xfrm>
        </p:spPr>
        <p:txBody>
          <a:bodyPr>
            <a:normAutofit/>
          </a:bodyPr>
          <a:lstStyle/>
          <a:p>
            <a:r>
              <a:rPr lang="en-US" sz="2000" dirty="0"/>
              <a:t>How do we estimate the Cg (GVF concentration)?</a:t>
            </a:r>
          </a:p>
          <a:p>
            <a:pPr lvl="1"/>
            <a:r>
              <a:rPr lang="en-US" sz="1800" dirty="0"/>
              <a:t>2 well-screens with Zn data are associated with the GVF that is in contact with the selected stream-stretch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Is this representative? How many well-screens are needed? How close to stream?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Is condition 1 (Cg &gt; MKK?) relevant at all? Or should just condition 2 be used?  </a:t>
            </a:r>
          </a:p>
          <a:p>
            <a:pPr marL="227013" lvl="1" indent="-227013"/>
            <a:r>
              <a:rPr lang="en-GB" sz="1800" b="1" dirty="0"/>
              <a:t>Example 1:</a:t>
            </a:r>
          </a:p>
          <a:p>
            <a:pPr marL="0" lvl="1" indent="0">
              <a:buNone/>
            </a:pPr>
            <a:r>
              <a:rPr lang="en-GB" sz="1800" dirty="0"/>
              <a:t>dkmj_88_ks: Zn = 0.75-5 ug/l (n=2) &lt; NBL (15-75 ug/l)</a:t>
            </a:r>
          </a:p>
          <a:p>
            <a:pPr marL="0" lvl="1" indent="0">
              <a:buNone/>
            </a:pPr>
            <a:r>
              <a:rPr lang="en-GB" sz="1800" dirty="0"/>
              <a:t>	</a:t>
            </a:r>
            <a:r>
              <a:rPr lang="en-GB" sz="1800" dirty="0">
                <a:solidFill>
                  <a:srgbClr val="FF0000"/>
                </a:solidFill>
              </a:rPr>
              <a:t>Does this mean that the GVF should directly be put in good status? No need to consider loads?</a:t>
            </a:r>
          </a:p>
          <a:p>
            <a:pPr marL="0" lvl="1" indent="0">
              <a:buNone/>
            </a:pPr>
            <a:endParaRPr lang="en-GB" sz="1800" dirty="0"/>
          </a:p>
          <a:p>
            <a:pPr marL="285750" lvl="1" indent="-285750"/>
            <a:r>
              <a:rPr lang="en-GB" sz="1800" b="1" dirty="0"/>
              <a:t>Example 2: </a:t>
            </a:r>
          </a:p>
          <a:p>
            <a:pPr marL="0" lvl="1" indent="0">
              <a:buNone/>
            </a:pPr>
            <a:r>
              <a:rPr lang="en-GB" sz="1800" dirty="0"/>
              <a:t>Zn in GVF = 50 ug/l (&gt; NBL) and &gt; MKK, </a:t>
            </a:r>
          </a:p>
          <a:p>
            <a:pPr marL="0" lvl="1" indent="0">
              <a:buNone/>
            </a:pPr>
            <a:r>
              <a:rPr lang="en-GB" sz="1800" dirty="0"/>
              <a:t>	condition 2 (load-comparison) should be done. </a:t>
            </a:r>
          </a:p>
          <a:p>
            <a:pPr marL="0" lvl="1" indent="0">
              <a:buNone/>
            </a:pPr>
            <a:endParaRPr lang="en-GB" sz="1800" dirty="0"/>
          </a:p>
          <a:p>
            <a:pPr marL="0" lvl="1" indent="0">
              <a:buNone/>
            </a:pP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ABA51-6B6E-F779-9BA5-423C7D0A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24" y="2350711"/>
            <a:ext cx="4397566" cy="26722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2DAFFA-4553-FF80-73A0-AF022889BDDE}"/>
              </a:ext>
            </a:extLst>
          </p:cNvPr>
          <p:cNvSpPr/>
          <p:nvPr/>
        </p:nvSpPr>
        <p:spPr>
          <a:xfrm>
            <a:off x="9472368" y="3200401"/>
            <a:ext cx="763571" cy="78242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4051F-1914-EBFB-6944-007CCCFFC763}"/>
              </a:ext>
            </a:extLst>
          </p:cNvPr>
          <p:cNvSpPr txBox="1"/>
          <p:nvPr/>
        </p:nvSpPr>
        <p:spPr>
          <a:xfrm>
            <a:off x="7749317" y="2701522"/>
            <a:ext cx="270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well-screens connected to </a:t>
            </a:r>
          </a:p>
          <a:p>
            <a:r>
              <a:rPr lang="en-US" dirty="0"/>
              <a:t>dkmj_88_ks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3654A-B2F9-F716-1C4F-9E5B15FA0378}"/>
              </a:ext>
            </a:extLst>
          </p:cNvPr>
          <p:cNvSpPr txBox="1"/>
          <p:nvPr/>
        </p:nvSpPr>
        <p:spPr>
          <a:xfrm>
            <a:off x="10129771" y="3015735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Zn 0.75 ug/l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CDAEC-DB51-BB27-BE62-506510AF041F}"/>
              </a:ext>
            </a:extLst>
          </p:cNvPr>
          <p:cNvSpPr txBox="1"/>
          <p:nvPr/>
        </p:nvSpPr>
        <p:spPr>
          <a:xfrm>
            <a:off x="10093540" y="380742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Zn 5.5 ug/l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3CDC1-7688-EC46-6406-7EF8547E0D54}"/>
              </a:ext>
            </a:extLst>
          </p:cNvPr>
          <p:cNvSpPr txBox="1"/>
          <p:nvPr/>
        </p:nvSpPr>
        <p:spPr>
          <a:xfrm>
            <a:off x="6927131" y="255964"/>
            <a:ext cx="50904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MKK for Zn in streams </a:t>
            </a:r>
            <a:r>
              <a:rPr lang="en-US" dirty="0">
                <a:sym typeface="Wingdings" panose="05000000000000000000" pitchFamily="2" charset="2"/>
              </a:rPr>
              <a:t> 7.8 </a:t>
            </a:r>
            <a:r>
              <a:rPr lang="en-US" dirty="0"/>
              <a:t>ug/l </a:t>
            </a:r>
            <a:r>
              <a:rPr lang="en-US" dirty="0">
                <a:sym typeface="Wingdings" panose="05000000000000000000" pitchFamily="2" charset="2"/>
              </a:rPr>
              <a:t>(CaCo3 &lt;= 24) </a:t>
            </a:r>
          </a:p>
          <a:p>
            <a:r>
              <a:rPr lang="en-US" dirty="0">
                <a:sym typeface="Wingdings" panose="05000000000000000000" pitchFamily="2" charset="2"/>
              </a:rPr>
              <a:t>		             3.1 </a:t>
            </a:r>
            <a:r>
              <a:rPr lang="en-US" dirty="0"/>
              <a:t>ug/l (CaCO3 &gt; 24)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Which MKK do we use (</a:t>
            </a:r>
            <a:r>
              <a:rPr lang="en-US" dirty="0" err="1">
                <a:solidFill>
                  <a:srgbClr val="FF0000"/>
                </a:solidFill>
              </a:rPr>
              <a:t>kalk</a:t>
            </a:r>
            <a:r>
              <a:rPr lang="en-US" dirty="0">
                <a:solidFill>
                  <a:srgbClr val="FF0000"/>
                </a:solidFill>
              </a:rPr>
              <a:t> – high CaCO3, </a:t>
            </a:r>
            <a:r>
              <a:rPr lang="en-US" dirty="0" err="1">
                <a:solidFill>
                  <a:srgbClr val="FF0000"/>
                </a:solidFill>
              </a:rPr>
              <a:t>ks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– low CaCO3?)</a:t>
            </a:r>
          </a:p>
        </p:txBody>
      </p:sp>
    </p:spTree>
    <p:extLst>
      <p:ext uri="{BB962C8B-B14F-4D97-AF65-F5344CB8AC3E}">
        <p14:creationId xmlns:p14="http://schemas.microsoft.com/office/powerpoint/2010/main" val="82579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F1BDA3-09AF-8753-FFBA-4F6F89F5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6" y="0"/>
            <a:ext cx="10598727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CE08B8-38E4-4F69-0E98-0175666E0A9C}"/>
              </a:ext>
            </a:extLst>
          </p:cNvPr>
          <p:cNvSpPr txBox="1"/>
          <p:nvPr/>
        </p:nvSpPr>
        <p:spPr>
          <a:xfrm rot="1135244">
            <a:off x="4461628" y="1847718"/>
            <a:ext cx="300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q points on DKRIVER7501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69F9E-FC46-EFE9-AC90-044070A18022}"/>
              </a:ext>
            </a:extLst>
          </p:cNvPr>
          <p:cNvSpPr txBox="1"/>
          <p:nvPr/>
        </p:nvSpPr>
        <p:spPr>
          <a:xfrm>
            <a:off x="5048250" y="135625"/>
            <a:ext cx="165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Q90 (m3/s)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A59C5-90F8-FD93-5046-EB94CE27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3175"/>
            <a:ext cx="25717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F68684-AAD1-BD9D-21F5-93F3A1D3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1" y="0"/>
            <a:ext cx="106725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2247AB-6AD4-1C28-CE5E-07A3B2F35AB6}"/>
              </a:ext>
            </a:extLst>
          </p:cNvPr>
          <p:cNvSpPr txBox="1"/>
          <p:nvPr/>
        </p:nvSpPr>
        <p:spPr>
          <a:xfrm>
            <a:off x="4416266" y="200025"/>
            <a:ext cx="242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Average Q (m3/s)</a:t>
            </a:r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B6AA7-2E81-589D-BE65-0FA7074E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5229225"/>
            <a:ext cx="25717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9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714518-7E9D-51CB-28D9-F82F2CED67AA}"/>
              </a:ext>
            </a:extLst>
          </p:cNvPr>
          <p:cNvSpPr txBox="1"/>
          <p:nvPr/>
        </p:nvSpPr>
        <p:spPr>
          <a:xfrm>
            <a:off x="642457" y="272428"/>
            <a:ext cx="10907086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Condition 2: Loads  comparison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(</a:t>
            </a:r>
            <a:r>
              <a:rPr lang="en-US" sz="2000" b="1" dirty="0" err="1">
                <a:sym typeface="Wingdings" panose="05000000000000000000" pitchFamily="2" charset="2"/>
              </a:rPr>
              <a:t>Qg</a:t>
            </a:r>
            <a:r>
              <a:rPr lang="en-US" sz="2000" b="1" dirty="0">
                <a:sym typeface="Wingdings" panose="05000000000000000000" pitchFamily="2" charset="2"/>
              </a:rPr>
              <a:t>*Cg)/</a:t>
            </a:r>
            <a:r>
              <a:rPr lang="en-US" sz="2000" b="1" dirty="0" err="1">
                <a:sym typeface="Wingdings" panose="05000000000000000000" pitchFamily="2" charset="2"/>
              </a:rPr>
              <a:t>Qb</a:t>
            </a:r>
            <a:r>
              <a:rPr lang="en-US" sz="2000" b="1" dirty="0">
                <a:sym typeface="Wingdings" panose="05000000000000000000" pitchFamily="2" charset="2"/>
              </a:rPr>
              <a:t> &gt; 0.5*MKK = 1.55 ug/l OR 3.9 ug/l</a:t>
            </a:r>
          </a:p>
          <a:p>
            <a:endParaRPr lang="en-US" sz="2000" b="1" dirty="0">
              <a:sym typeface="Wingdings" panose="05000000000000000000" pitchFamily="2" charset="2"/>
            </a:endParaRPr>
          </a:p>
          <a:p>
            <a:r>
              <a:rPr lang="en-GB" dirty="0"/>
              <a:t>For the stream stretch DKRIVER7501:</a:t>
            </a:r>
          </a:p>
          <a:p>
            <a:r>
              <a:rPr lang="en-US" dirty="0" err="1">
                <a:sym typeface="Wingdings" panose="05000000000000000000" pitchFamily="2" charset="2"/>
              </a:rPr>
              <a:t>Qb</a:t>
            </a:r>
            <a:r>
              <a:rPr lang="en-US" dirty="0">
                <a:sym typeface="Wingdings" panose="05000000000000000000" pitchFamily="2" charset="2"/>
              </a:rPr>
              <a:t> = max(Q90) =  </a:t>
            </a:r>
            <a:r>
              <a:rPr lang="en-US" b="1" dirty="0">
                <a:sym typeface="Wingdings" panose="05000000000000000000" pitchFamily="2" charset="2"/>
              </a:rPr>
              <a:t>0.126 m3/s</a:t>
            </a:r>
          </a:p>
          <a:p>
            <a:r>
              <a:rPr lang="en-US" dirty="0">
                <a:sym typeface="Wingdings" panose="05000000000000000000" pitchFamily="2" charset="2"/>
              </a:rPr>
              <a:t>	-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why max Q90 for the stretch? (Lars’ e-mail)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Qg</a:t>
            </a:r>
            <a:r>
              <a:rPr lang="en-US" dirty="0">
                <a:sym typeface="Wingdings" panose="05000000000000000000" pitchFamily="2" charset="2"/>
              </a:rPr>
              <a:t> = (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flux_dkmlag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+ Aq2r_dkmlag)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=</a:t>
            </a:r>
            <a:r>
              <a:rPr lang="en-US" dirty="0">
                <a:sym typeface="Wingdings" panose="05000000000000000000" pitchFamily="2" charset="2"/>
              </a:rPr>
              <a:t> 912+172=1084 mm/y = 0.001*1084=1.084 m/y</a:t>
            </a:r>
          </a:p>
          <a:p>
            <a:r>
              <a:rPr lang="en-US" dirty="0">
                <a:sym typeface="Wingdings" panose="05000000000000000000" pitchFamily="2" charset="2"/>
              </a:rPr>
              <a:t>Length with contact = 4801 m</a:t>
            </a:r>
          </a:p>
          <a:p>
            <a:r>
              <a:rPr lang="en-US" dirty="0" err="1">
                <a:sym typeface="Wingdings" panose="05000000000000000000" pitchFamily="2" charset="2"/>
              </a:rPr>
              <a:t>Qg</a:t>
            </a:r>
            <a:r>
              <a:rPr lang="en-US" dirty="0">
                <a:sym typeface="Wingdings" panose="05000000000000000000" pitchFamily="2" charset="2"/>
              </a:rPr>
              <a:t> = 1.084 m/y *4801 m = 5204 m2/y * 200m = 1040800 m3/y = </a:t>
            </a:r>
            <a:r>
              <a:rPr lang="en-US" b="1" dirty="0">
                <a:sym typeface="Wingdings" panose="05000000000000000000" pitchFamily="2" charset="2"/>
              </a:rPr>
              <a:t>0.033 m3/s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Example 1: Cg = 5 ug/l (actual max MAM in the GVF &lt; NBL)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Qg</a:t>
            </a:r>
            <a:r>
              <a:rPr lang="en-US" dirty="0">
                <a:sym typeface="Wingdings" panose="05000000000000000000" pitchFamily="2" charset="2"/>
              </a:rPr>
              <a:t>*Cg)/</a:t>
            </a:r>
            <a:r>
              <a:rPr lang="en-US" dirty="0" err="1">
                <a:sym typeface="Wingdings" panose="05000000000000000000" pitchFamily="2" charset="2"/>
              </a:rPr>
              <a:t>Qb</a:t>
            </a:r>
            <a:r>
              <a:rPr lang="en-US" dirty="0">
                <a:sym typeface="Wingdings" panose="05000000000000000000" pitchFamily="2" charset="2"/>
              </a:rPr>
              <a:t> = 0.033 * 5  / 0.126  = 1.3 ug/l &lt; 0.5*MKK  GVF does not impact negatively the stream stretch.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Example 2: if Cg = 50 ug/l (&gt;NBL) 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Qg</a:t>
            </a:r>
            <a:r>
              <a:rPr lang="en-US" dirty="0">
                <a:sym typeface="Wingdings" panose="05000000000000000000" pitchFamily="2" charset="2"/>
              </a:rPr>
              <a:t>*Cg)/</a:t>
            </a:r>
            <a:r>
              <a:rPr lang="en-US" dirty="0" err="1">
                <a:sym typeface="Wingdings" panose="05000000000000000000" pitchFamily="2" charset="2"/>
              </a:rPr>
              <a:t>Qb</a:t>
            </a:r>
            <a:r>
              <a:rPr lang="en-US" dirty="0">
                <a:sym typeface="Wingdings" panose="05000000000000000000" pitchFamily="2" charset="2"/>
              </a:rPr>
              <a:t> = 0.033 * 50  / 0.126  =13.1 ug/l &gt; 0.5*MKK  GVF has negative impact on the stream stretch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	-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How do we calculate the Cg? Do we take the max MAM in a GVF? Do we take the closest to the stream? Do we take some sort of average/median?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4E1072-85F3-B0E2-11C5-E05AC8E1D703}"/>
              </a:ext>
            </a:extLst>
          </p:cNvPr>
          <p:cNvSpPr/>
          <p:nvPr/>
        </p:nvSpPr>
        <p:spPr>
          <a:xfrm>
            <a:off x="9007310" y="3228412"/>
            <a:ext cx="2542233" cy="733530"/>
          </a:xfrm>
          <a:custGeom>
            <a:avLst/>
            <a:gdLst>
              <a:gd name="connsiteX0" fmla="*/ 0 w 2542233"/>
              <a:gd name="connsiteY0" fmla="*/ 733530 h 733530"/>
              <a:gd name="connsiteX1" fmla="*/ 964642 w 2542233"/>
              <a:gd name="connsiteY1" fmla="*/ 80387 h 733530"/>
              <a:gd name="connsiteX2" fmla="*/ 1627833 w 2542233"/>
              <a:gd name="connsiteY2" fmla="*/ 140677 h 733530"/>
              <a:gd name="connsiteX3" fmla="*/ 2542233 w 2542233"/>
              <a:gd name="connsiteY3" fmla="*/ 0 h 73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2233" h="733530">
                <a:moveTo>
                  <a:pt x="0" y="733530"/>
                </a:moveTo>
                <a:cubicBezTo>
                  <a:pt x="346668" y="456363"/>
                  <a:pt x="693337" y="179196"/>
                  <a:pt x="964642" y="80387"/>
                </a:cubicBezTo>
                <a:cubicBezTo>
                  <a:pt x="1235947" y="-18422"/>
                  <a:pt x="1364901" y="154075"/>
                  <a:pt x="1627833" y="140677"/>
                </a:cubicBezTo>
                <a:cubicBezTo>
                  <a:pt x="1890765" y="127279"/>
                  <a:pt x="2358013" y="82062"/>
                  <a:pt x="254223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C24FC-B598-5231-013C-6544A0458A6B}"/>
              </a:ext>
            </a:extLst>
          </p:cNvPr>
          <p:cNvSpPr/>
          <p:nvPr/>
        </p:nvSpPr>
        <p:spPr>
          <a:xfrm rot="707375">
            <a:off x="10353789" y="2997300"/>
            <a:ext cx="281354" cy="31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58350B-167B-AEE0-ADFF-803902CE7A26}"/>
              </a:ext>
            </a:extLst>
          </p:cNvPr>
          <p:cNvSpPr/>
          <p:nvPr/>
        </p:nvSpPr>
        <p:spPr>
          <a:xfrm rot="707375">
            <a:off x="10260458" y="3387343"/>
            <a:ext cx="281354" cy="31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ECFF2-1181-1A81-0D7A-C976547D3859}"/>
              </a:ext>
            </a:extLst>
          </p:cNvPr>
          <p:cNvSpPr txBox="1"/>
          <p:nvPr/>
        </p:nvSpPr>
        <p:spPr>
          <a:xfrm>
            <a:off x="10401135" y="243459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475ED-659E-0857-893D-00D9D5FAD831}"/>
              </a:ext>
            </a:extLst>
          </p:cNvPr>
          <p:cNvSpPr txBox="1"/>
          <p:nvPr/>
        </p:nvSpPr>
        <p:spPr>
          <a:xfrm>
            <a:off x="10401135" y="380490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CE76C-BFCB-36BF-391F-88586DEA5D91}"/>
              </a:ext>
            </a:extLst>
          </p:cNvPr>
          <p:cNvSpPr txBox="1"/>
          <p:nvPr/>
        </p:nvSpPr>
        <p:spPr>
          <a:xfrm>
            <a:off x="6865071" y="494063"/>
            <a:ext cx="4428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ym typeface="Wingdings" panose="05000000000000000000" pitchFamily="2" charset="2"/>
              </a:rPr>
              <a:t>Qg</a:t>
            </a:r>
            <a:r>
              <a:rPr lang="en-US" sz="1800" b="1" dirty="0">
                <a:sym typeface="Wingdings" panose="05000000000000000000" pitchFamily="2" charset="2"/>
              </a:rPr>
              <a:t> – groundwater flux m/y</a:t>
            </a:r>
          </a:p>
          <a:p>
            <a:r>
              <a:rPr lang="en-US" b="1" dirty="0">
                <a:sym typeface="Wingdings" panose="05000000000000000000" pitchFamily="2" charset="2"/>
              </a:rPr>
              <a:t>Cg – groundwater concentration ug/l</a:t>
            </a:r>
          </a:p>
          <a:p>
            <a:r>
              <a:rPr lang="en-US" b="1" dirty="0" err="1">
                <a:sym typeface="Wingdings" panose="05000000000000000000" pitchFamily="2" charset="2"/>
              </a:rPr>
              <a:t>Qb</a:t>
            </a:r>
            <a:r>
              <a:rPr lang="en-US" b="1" dirty="0">
                <a:sym typeface="Wingdings" panose="05000000000000000000" pitchFamily="2" charset="2"/>
              </a:rPr>
              <a:t> – stream discharge (modelled) m3/s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14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rawing of two people&#10;&#10;AI-generated content may be incorrect.">
            <a:extLst>
              <a:ext uri="{FF2B5EF4-FFF2-40B4-BE49-F238E27FC236}">
                <a16:creationId xmlns:a16="http://schemas.microsoft.com/office/drawing/2014/main" id="{0CDBD37B-0FA9-614C-F60D-46C3C0E4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145" y="1472260"/>
            <a:ext cx="5217972" cy="39134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8C11B8-9CF0-67C4-D89D-8E0E3E5B1E43}"/>
              </a:ext>
            </a:extLst>
          </p:cNvPr>
          <p:cNvSpPr txBox="1"/>
          <p:nvPr/>
        </p:nvSpPr>
        <p:spPr>
          <a:xfrm>
            <a:off x="839391" y="6165082"/>
            <a:ext cx="399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skitse</a:t>
            </a:r>
            <a:r>
              <a:rPr lang="en-GB" dirty="0"/>
              <a:t> '</a:t>
            </a:r>
            <a:r>
              <a:rPr lang="en-GB" dirty="0" err="1"/>
              <a:t>beskyttende</a:t>
            </a:r>
            <a:r>
              <a:rPr lang="en-GB" dirty="0"/>
              <a:t>' bundsediment.jpg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BEB68D-26F2-7A63-EDE6-B506EF8F7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559221"/>
              </p:ext>
            </p:extLst>
          </p:nvPr>
        </p:nvGraphicFramePr>
        <p:xfrm>
          <a:off x="5285434" y="2088056"/>
          <a:ext cx="6599738" cy="2030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402">
                  <a:extLst>
                    <a:ext uri="{9D8B030D-6E8A-4147-A177-3AD203B41FA5}">
                      <a16:colId xmlns:a16="http://schemas.microsoft.com/office/drawing/2014/main" val="2684434196"/>
                    </a:ext>
                  </a:extLst>
                </a:gridCol>
                <a:gridCol w="748366">
                  <a:extLst>
                    <a:ext uri="{9D8B030D-6E8A-4147-A177-3AD203B41FA5}">
                      <a16:colId xmlns:a16="http://schemas.microsoft.com/office/drawing/2014/main" val="1735180067"/>
                    </a:ext>
                  </a:extLst>
                </a:gridCol>
                <a:gridCol w="523223">
                  <a:extLst>
                    <a:ext uri="{9D8B030D-6E8A-4147-A177-3AD203B41FA5}">
                      <a16:colId xmlns:a16="http://schemas.microsoft.com/office/drawing/2014/main" val="301219112"/>
                    </a:ext>
                  </a:extLst>
                </a:gridCol>
                <a:gridCol w="463765">
                  <a:extLst>
                    <a:ext uri="{9D8B030D-6E8A-4147-A177-3AD203B41FA5}">
                      <a16:colId xmlns:a16="http://schemas.microsoft.com/office/drawing/2014/main" val="3913309994"/>
                    </a:ext>
                  </a:extLst>
                </a:gridCol>
                <a:gridCol w="761052">
                  <a:extLst>
                    <a:ext uri="{9D8B030D-6E8A-4147-A177-3AD203B41FA5}">
                      <a16:colId xmlns:a16="http://schemas.microsoft.com/office/drawing/2014/main" val="573540484"/>
                    </a:ext>
                  </a:extLst>
                </a:gridCol>
                <a:gridCol w="759465">
                  <a:extLst>
                    <a:ext uri="{9D8B030D-6E8A-4147-A177-3AD203B41FA5}">
                      <a16:colId xmlns:a16="http://schemas.microsoft.com/office/drawing/2014/main" val="2175863586"/>
                    </a:ext>
                  </a:extLst>
                </a:gridCol>
                <a:gridCol w="759465">
                  <a:extLst>
                    <a:ext uri="{9D8B030D-6E8A-4147-A177-3AD203B41FA5}">
                      <a16:colId xmlns:a16="http://schemas.microsoft.com/office/drawing/2014/main" val="56864860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Code</a:t>
                      </a:r>
                      <a:endParaRPr lang="en-GB" sz="20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(nbl_unit OR nbl_pH_NO3_type OR)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 Geology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pH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NO3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Intakes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Zn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1156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NBL </a:t>
                      </a:r>
                      <a:r>
                        <a:rPr lang="en-GB" sz="1600" baseline="30000">
                          <a:effectLst/>
                        </a:rPr>
                        <a:t>[1]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Specific TV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58040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 dirty="0" err="1">
                          <a:effectLst/>
                        </a:rPr>
                        <a:t>dkmj_ks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r>
                        <a:rPr lang="en-GB" sz="1600" dirty="0" err="1">
                          <a:effectLst/>
                        </a:rPr>
                        <a:t>ks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-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-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720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30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-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6454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>
                          <a:effectLst/>
                        </a:rPr>
                        <a:t>dkmj_ks &amp; pH &lt;= 6 &amp; NO3 &gt; 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ks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 ≤ 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&gt; 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122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75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-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416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>
                          <a:effectLst/>
                        </a:rPr>
                        <a:t>dkmj_ks &amp; pH &gt; 6 &amp; NO3 &lt;= 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ks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&gt; 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≤ 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364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15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-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48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400">
                          <a:effectLst/>
                        </a:rPr>
                        <a:t>dkmj_ks &amp; pH &gt; 6 &amp; NO3 &gt; 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ks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 &gt; 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&gt; 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>
                          <a:effectLst/>
                        </a:rPr>
                        <a:t>205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25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600" dirty="0">
                          <a:effectLst/>
                        </a:rPr>
                        <a:t>-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44308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7F9D9F0-C391-07A3-8C6A-3256066A8D57}"/>
              </a:ext>
            </a:extLst>
          </p:cNvPr>
          <p:cNvSpPr txBox="1"/>
          <p:nvPr/>
        </p:nvSpPr>
        <p:spPr>
          <a:xfrm>
            <a:off x="9340880" y="4352874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TV = 100 ug/l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7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D31E3-FFE3-D9C4-34C7-BB66E5EDA7A0}"/>
              </a:ext>
            </a:extLst>
          </p:cNvPr>
          <p:cNvSpPr txBox="1"/>
          <p:nvPr/>
        </p:nvSpPr>
        <p:spPr>
          <a:xfrm>
            <a:off x="361950" y="117693"/>
            <a:ext cx="118300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Hej Denitza,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Til mødet i tirsdags blev der snakket om at der manglede en vandmængde (Q90 eller middel) for de enkelte del-vandløbsstrenge før at I ville kunne udregne den relative effekt af et forurenet grundvandsbidrag.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Jeg har kigget de data jeg har leveret lidt igennem og det ligner at I relativt nemt ville kunne danne disse data pr vandløbsstreng (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ov_id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Hermed følger en kort beskrivelse: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 punkterne indeholder bl.a. information om hvilken vandløbsstreng de er tilknyttet ’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ov_id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’, samt info om vandløbsafstrømning  ’Q90’ og ’Average’ (alt inklusiv: grundvand, dræn, spildevand og overfladisk tilstrømning) angivet i m³/s.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Vandløbsstrækningerne indeholder tilsvarende bl.a. information om hvilken vandløbsstreng de er tilknyttet ’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ov_id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’, samt den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specifkke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tilstrømning pr. magasin (angivet på de dele af strækningerne som har kontakt til det pågældende magasin) ’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flux_dkmlag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 (opadrettet strømning langs vandløbet) + ’Aq2r_dkmlag’ (direkte tilstrømning) samt angivelse af længden på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delstrækningen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med kontakt.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Magsin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tilstrømningen (’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flux_dkmlag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’ + ’Aq2r_dkmlag’) er angivet i mm/år, men dette kan approksimeres til m3/år ved at gange med længden på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delstrækningen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* 100m * 2 (100m celler til hver side af vandløbet)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 letteste ville nok umiddelbart være at tilknytte totalafstrømningen (det Q-punkt med den maksimale Q90 pr.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ov_id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til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shape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filen med vandløbsstrækningerne, og så udregne en opblandingsfaktor derfra (magasin tilstrømning / total afstrømning)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Lars Troldborg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6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1018</Words>
  <Application>Microsoft Office PowerPoint</Application>
  <PresentationFormat>Widescreen</PresentationFormat>
  <Paragraphs>128</Paragraphs>
  <Slides>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Georgia</vt:lpstr>
      <vt:lpstr>Wingdings</vt:lpstr>
      <vt:lpstr>Office Theme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Denitza Voutchkova</dc:creator>
  <cp:lastModifiedBy>Denitza Voutchkova</cp:lastModifiedBy>
  <cp:revision>13</cp:revision>
  <dcterms:created xsi:type="dcterms:W3CDTF">2025-06-19T06:07:28Z</dcterms:created>
  <dcterms:modified xsi:type="dcterms:W3CDTF">2025-06-26T12:25:01Z</dcterms:modified>
</cp:coreProperties>
</file>